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2EC96D-F56A-4763-94F2-CF045BD477C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365084F-B3EC-4A40-A98F-F8D1C1D7E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lights.easyjet.com/en/france/biarritz/tourist-attractions" TargetMode="External"/><Relationship Id="rId2" Type="http://schemas.openxmlformats.org/officeDocument/2006/relationships/hyperlink" Target="http://www.biarritz.co.uk/history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ivien-young.suite101.com/beautiful-biarritz-endless-sunshine-in-pays-basque-a27684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2" name="Picture 20" descr="http://t0.gstatic.com/images?q=tbn:ANd9GcQCrZ7RZisOh2r8IKxZ-3bS8kJi12j6vAoHhAjpW_Tl57rlMgkM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1494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Biairitz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3331698"/>
            <a:ext cx="5410200" cy="783102"/>
          </a:xfrm>
        </p:spPr>
        <p:txBody>
          <a:bodyPr/>
          <a:lstStyle/>
          <a:p>
            <a:r>
              <a:rPr lang="en-US" dirty="0" smtClean="0"/>
              <a:t>By: Timothy </a:t>
            </a:r>
            <a:r>
              <a:rPr lang="en-US" dirty="0" err="1" smtClean="0"/>
              <a:t>Stukowski</a:t>
            </a:r>
            <a:endParaRPr lang="en-US" dirty="0"/>
          </a:p>
        </p:txBody>
      </p:sp>
      <p:sp>
        <p:nvSpPr>
          <p:cNvPr id="8196" name="AutoShape 4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AutoShape 8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AutoShape 10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AutoShape 12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6" name="AutoShape 14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10" name="AutoShape 18" descr="data:image/jpeg;base64,/9j/4AAQSkZJRgABAQAAAQABAAD/2wBDAAkGBwgHBgkIBwgKCgkLDRYPDQwMDRsUFRAWIB0iIiAdHx8kKDQsJCYxJx8fLT0tMTU3Ojo6Iys/RD84QzQ5Ojf/2wBDAQoKCg0MDRoPDxo3JR8lNzc3Nzc3Nzc3Nzc3Nzc3Nzc3Nzc3Nzc3Nzc3Nzc3Nzc3Nzc3Nzc3Nzc3Nzc3Nzc3Nzf/wAARCACSAIUDASIAAhEBAxEB/8QAHAAAAQUBAQEAAAAAAAAAAAAAAAIDBAUGBwEI/8QAQxAAAgEDAgIFBwcLBQADAAAAAQIDAAQRBSESMQYTQVFhFCJScYGRkhVTgpOhsdEHIyQyM0JVYnOywSU0Y3Kig8Lw/8QAGgEAAgMBAQAAAAAAAAAAAAAAAAQCAwYFAf/EADIRAAEDAgQDBQgCAwAAAAAAAAEAAgMEERITITEFQVEiYXGBkRQVFjIzseHwNKEGUtH/2gAMAwEAAhEDEQA/ANDpmkaa2nWpOn2hJhQ7wr6I8KlDR9M/h1p9Sv4U5pY/020/op/aKeaULMsKxyySMrMBHGW2GM8uXMVj3OldIQ0ncpvQBRvkfS/4bafUL+FHyNpf8NtPqF/CnoroSCEpb3WJywiPUN55HPG3tHeBkZG9PwSrPGJEDAZK4ZSpyCQdj4ivXNnYLuuPVAIOyiDRdL/h1n9Qv4UfIul/w60+oX8KsMV7jeoY39SiwVd8i6X/AA20+oX8KPkXS/4dZ/UL+FSXukVZW6qdlicRsViZhxHGBsNycjl315LdCLr+st7pTAAZAYGyueXZvnwz2irRHUEXANvNeXao3yNpf8Os/qF/CgaNpfEP9Ns+fzC/hVgR30Y3HrqnMf1KlYLidxa263M4WCIASuBhB6Rpo20HzMfwCptyP0m4/rSf3GmSK7eI9VuIYo8tvZG3RRzbQfMx/AKb6m2MjRiOLjUAkcI5HP4GpRFaTU9CFv0C0vVAo615jLK3/HLgJ90fvNWMDngm+yoqZYYHRtLR2jbb97lkTbQfMx/AKSbeH5mP4RUhhg4pB57VXiPVN5Uf+o9Fn+kSpEbfq1CZ4s8O2eVFe9J9jb/S/wAUV0oLmMLEcVDRWPAHT7BfQWnyLFpVo7nA6lOQyScDAA5k+A3NWUeniWaH5RGDvIsBAYRqActKc8tyOEEjft3xXaTLJaQafdRxLKVtljCs2AjNwAP7Nwe3BOO438lqOOOyZzLJckyXUrDHGi4yvcASVUL3Fu3Jrm8PpoyTKdTc+STkcdlImeK5txFK0DJPgBCD5xK8QABxg4GR6qp1h8ntllhLSWQ80MR58ONirjw7+zt5ZNrJbm6fUIkbgk442jf0XCqVPjggbdvLtpMsvBbfK9qpEhAFxb5/aEHhK+DqcgHwwdsY6NRTxzMs9QaSDooKgEAggg9ooPEXWKKMyzP+qg7u8nsHj95wKVbRFEIYAFnZ+FTkLlieEeAzj2U/ZCYTvZxEReUMZGuAfP4VCgqB39x7iTzrP0sDJZsBOn3V7nENuvdPtoYLlpnkEt1xCHjKng4t8pHvnbJycd++xAc1XyO5i455kAhVZRLCAzRKxOHJO3Bsc7EbZ7M1MsoI3vT1SBbayHUxKOXHjzj44GBnv4qh2o8m0rS78bLFCiTH/jYDJ9hCtnuDd9aQMaG4QNEsTzVdKktrKIroKCxIjkU+ZJ6vHHYd9jjIGaANx66l6pA1nG2nwKrW1yjcCE48mIIyV/l3BA7DjG36sfHnD11nK+COGSzDvy6JljiRquM3AzcXH9aT+409o2nw6lfeS3WoxWBcgQvJCXVyf3SeIYOeXfnvpFwP0i4/rSf3mo7qCCGGQew0+0gHUXW3y3SQBrHYTYarbn8mFyx4ZNYhKE4YLakEjtAPHtW31nSodT0a40t/Mili4AcZ4MY4SB4EA+ysj+TLV9SuZ59Nnfr7O3hDo8h8+LJwqZ7QcNz3GO0ct8a6UQZhu0brHV0lSJsEzrluy5tL+TURoztrKqqglma3wAB2k8VYbUIreG9aKxvBeW6bdf1RQO38oycjx7ezatb+UvUtQfWG0qWXgsVjSVI0GOszndu/dSAOW3fyxZpOcsBwtC0fC2VMrBNLISDsP+rPdKOdt9L/ABRXvSjnbfS/xRTdP9ILP8X/AJsnl9gvoTTUWTSrZHAZWt0BB7RwirCxuZrK7kmmMt0kiKgJKl4wucAZxxDzjkk59fZA0p1+TLTzh+wTt/lFTFdfSHvrNRzyQyEs6pctDhYqbb6qqXFzI1ld8MpUrsmdlA9LblTCpJNLJLMzKjy9atuG8xDgDOwGScZ32BO3efEZfSFPoy+mvvq+WvmlbhOngohgCdUeFDJxFWVmR0OUZDgqfD8OVAZfSX30riX0h76WZiabjdS3S7C9ewtxBLBNOQSRLHw5kycksCRhsk5xt6uQatrx00iKyaxdpVgEbCQr1Z2wckEnHqGaUWUfvD314WX0h76e94ThtlDLaosUDxonX3EtzMqBDLLzIHgNh7B76CPOHrp52X0l99NFl4h5w51z3lz3XdqVYNBouOXI/Sbj+tJ/cajPUu6/3E/9V/7jUVq663MH02+AWr6Ma5Y9F+j81w6ddql/IXjt12IRSVUsf3VyGYd+TjNVUXTLXY9VOotdGQts1qRiErv5oHZz/W57b5G1UQRUGEAA5+s0k1aZ3WAbpZJs4XCS58oxOd+6LU9NtUsOkNnYarZkpcQsbe5t3wHQMOJSe9cqwBG2/fWRNKZVOOIAkHY91JNRkfjN0zR03szDGDcX0We6U87b6X+KKOlPO2+l/iin6f6YWQ4v/Nf5fYLaWcEBtocwxHzB+4O6paW8HzEXwCo9l/tYT/IPuqWhrcMjbgGnJZck3TscEG35mL4BUqOCH5mP4BUdDT/WCNGcnAUZNeOYwC5CASpCwQ/NR/AKcWGH5mP4BUBZutjklFwEXiMZZSCIsHGe4ntz41KtyqtPHHfRX0UcrJHcRjHGo5E+NLB8TnhgG+qsLXAXunjDD8zH8AptoIfmY/gFOcVIZsVcI29FDEeqYkghx+xj+AVGkgg+Zi+AVKdqjuamI2dF5cqqMEyqFEWw22I/GmWim+aPxD8as3POoUE80hZLmzmtJlCtwSqd1YZVgeRBG9cl3BaPHZxNz3/hdxn+Q1zWWbaw7lEaKf5o/Ev402Yp/mv/AEPxqxakGpfD1J1Pr+FL4mr+70VeYp/mv/QpBin+a/8AQqwNJNe/D1J1Pr+EfE1f3eiy/SCxnnMGFC8PFzYeFFWurhj1XCueeceyikZaOCB5jBNgln1klS4yyWuVo7uLye/u7fgKCK4ljCnuVyB9grxTVr04tWs+l+pI2OGZ1njx6LKM5+kHqnU1oqZ2OBju5cqQWeQpCGlcBeVSzeYpBC52J35j4fdTKtTqtU3tDt1EGyiavZReTy3MauJCVJRDs+43I78E0vo8k0Jm6xSqMEZVbmM5IyO/BB9o8auNIuIYYdTvDEtxNbxRRQROcKWm41LHt2VTjvyfYzeC2hup2si4gm4J0kmJLOHjVuJs7k7757c8q5AY01t2iwF/M/pTRJEVinusHfSWfNVlhcWzxRvbXs92zRKblpVKCObBLKoOPNAxg9vZnsTNPZ+WtHd3s8c4RDaW8SkI7lvO6xu7h5DbemxVNyw+26qyjiwqe7ZplmwQSM4IOO+mp5CIJG4hGwUnibcLtnPjUa1lsXQNpt1c3UbKpmkuMhhLjzgB2Dlj1Hn22OnYHBh5rwMJBPRPajNDaxtK0i9UQWQOwyf5T49njzHMVT6Lqt9qpme/maXqljjjLAAqoBAXbsAx48+dXFvpNtrF6kF66paxBrm5aSRgscagB3ABHncOFB35jY4pF9pun6bfN8jxtHZXUEVxEjOzFQ3EBksc5IAJHZnHZmlQ95rWMdyv9lbYZJcOaaakGlE0k110qkmkNSjSTQhaXoLoketTagLiFmSFYijAdrF8/wBoorYfketHh0K9vGwRc3REZHoooX+7jorIV016l/iunE3sBRPyuaeVk07VEBwc20uFz3shJ7AMOPWwrn4Nd36SaUmt6Jd6exCtKn5tyM8DjdW9hANcTsrEuhN0jxyKxRos7owOCD4ggj2U7R8ThpqY5x2OnmlqplnYuqjhqWrVJisCbhusGIRyOdzUy20S4upi1vDJJCvMKp28CaZfxujDsOLlf8eKWAJTmmraXsCx3WUkRUhd45mTAXjMRICsCOFnXzlOChxjiFP3mhmYIianF1Qtkgi66MKxVVwGJDZJ+gvLlUcWD2lyXBaMFSrICNwez3gH1gHsqTA6xFmAyxXC53A8cVn5OJRMlvC7Q6+F9wnGysLQHrP2HRC8sJWY61p3ASOJMS+eBy3C5HPsNN3XReTUZo7uLWbKAhVwsscpYEdpwuPdkeNX7IrtxNNMvfwIhJ9+MeyvI0ETMFlkZSduIKPu/HFUe8G5dr6dFZnR/MqqXSC0ElnPq9qS8LDrgkpXfPYEznc9gGAKq7To/wDJzMV6QQyg5zBFp856zYjGSux359hxzrUyL+cSSK4nDp6UcePYQN/aORNP+VsQetEL+DWqOPbgqR9tTdxEOcAXbIEkQNuqg2WlLGXklv5BHd2klq+NPOFD8JJD9ZzBXYkEeFJ1LTbcW6xoZJzbxyIvWujcXGx4FK8IJ89yy5O3CcVNs7lrUBULCPc8CSMAM92/35qNqWb9FWVmyrFweI/rEYBO+NhsO7Lekc+jijXvDnuO/wCFXmxBugWePhSSauTY2zwRvIsy3nWObgl8pJk5Uju258t8ncnNR7jTZJZT5IoIwMqAa0bOO0bpMsut38koRrpqqwnam3YqpIVnIGyqMlj3Adpq2+TQsLI+RKe0jGKtOgWgyaj0qgFxGDb2WLmXOCGIP5sfFv8AQNWM4zSyNfgdq3+/BesYXOAXWujOmfI+gWOnnBeGICQgYBc7sfaxJoqzHKis2SSbldYC2iMVzjp3pAsNT+UYg3k14wEuM4SXGM+AYD1ZHe1dIqLqVjBqVjPZ3a8UMylWAOCPEHsI5g9hqqWMSNwlQkZjbZckilt4zxeTtKw5CV/N9wAJ99Pz3V/fIqEOYl2WKJOFF9QG3vqNqVjcaXqE1jdjz4zlH7JUPJx9xHYQezBMfIOxxiuI4OYS0rmm7TYqwjs1QFru6itx6I/OOfojl7SKZl8mG0LTN4uoGfYCaSsUJGTdIPUjH/FPS9F9Y1bS/KNJ1Gzs42JxNcKxbAJBO2y7jtz7KnHE6Q2aFJjC82AURnVN3YKO9jivY5UYcSFJB4HI+yufdKeg+u6dFLqM9xbatbx/trm1n60xDvYHcDJ5jYeFZWCaS2cPbSvE/pRsVPvFN+79Pm/pX+yabrucV1GjDFjbu3YHLnPs4qrenfSPpHo+l209mptIeuAZUt+BOEAnBGM4P/41idH/AChavYhYbqTroAMFowI5fiGOL27+NbHTdY0vVcvb6nD1pGWSUMrj1giq8qSE3IuFHA+M3IusivTXXZ0N5NZQSWqMOtkSFhtnfzi3OvW6d3Cr1jaWvVMxCOZCB6s4IJq06a63p9rpk9jDc+UXUycHDGvmoDzJOe7kMU70ClVejEaSWsEgMsmDICe3uzj7KsdliPMeyykcGHG5qndDNVa/0yS91JFLSTuYlWHiATu/XGQDmr+bWLtYxFZ3Jhi9CKIRY9xP31XMykAJHHGBsBGuAKQTST5buOHQJdz9bhLuLuZ1LTyzSgekS5PqG5J8BXUuheiHRdIVZ1xeXB624Gc8LYACjwAAG3bk9tZToBoBvrsateRkWtu/6MrH9rIOb49Edn8wJ7AT0qujRwYW43blN08ZaMR3XtFFFOplFFFFCFTdKNBi12w6ri6m5j863n4c8Ddx71PIj7iAa5VPDPaXUtpeRGK6hOHjJzz5EHtU9h+4ggdtNUfSfo5b67bAs3U3kQPUXAGSueYI7VOBke0YODStTTiUXG6omhDxcbrloIyOInHbink6PXl3am+sv0+C44Q9tEATburcyvFuxHaN9u0Ui/s7nTbtrO/iMM4BIGcq4G3Ep7R9o7cGmWjtJseWWcFyByEsUbY+JTSEL8iQ4wlYnZTu0FZ3QksrWAXqSWV4Y5epJi6y43CDMcS5ZgCN8gLyySCRXJNYsLEXt5cTLc6XxycUNnPamIlcDJAJOBnOAM8gO3I61bawbK3aCwtYbeJjkrGOrz9Xw1CuhJq8vVyxGcsciIKWBPq7fbThro+QJTHtLei4fxjHPerjRui+u69C02l6ZPcQJ+tNssYP/ZiB9tdTGjR6dKsnybZQSqcgtBDxj7M07f3Xl6Il/DBcLGcos6B1Q94DZA91eGuYNwUe1NHJcnk6L61FdpZtp8hnkbhVYyJN+/zSdvGunWGizaPptvavEUWNMEuQpJ5k4O/Op0fl62pECSQ2559VH1aH4QBUI4z40tU1GaALaKiabHpZemrfov0em6Q3XExaPToXxNKNjKw5xp/9j2chvurnRnovca8UuJWeDTM5Mo2aceinh3t7t9x1OztYbO2itrWJIoIlCRxoMBVHICrKWlv23qcMF+05KghjhiSKKNUjjUKiqMBQOQA7qdoorpp1FFFFCEUUUUIRRRRQhV+s6RZ6za+T38XGoPEjA4aNu9T2H7+R2rmPSDo7f6CWkmzcWA3F2oxwD/kH7p8R5vq5V16vCoIwRkeNUywtlFnKuSNrxquHRyADPAjevP8Ag06dRuBGYll6qM80iAQH14xn21ude6B2tyzz6Oy2cx3MJGYXPq5p9HbnsaxV9FqmiSiG+Sa1JOFbPmOf5XGx9XPwrmSU8kXh3JJ8L2eC8s7eWf8A2+nvP4+cR7xip5ivLUAm502ybtUMC/2Bm+2qa4u5XUtc3MjKO2SQkfbVxovRTVdWCv1RsrUnea4QhiP5U2J9ZwO3eoxtL9GBRYC75Qqm4llnulV5ZLmV24Y8cTtIe5Qdz6sVsujXQVnCXevqMYytkDkf/IRz/wCo2789mn6P9G9P0ND5MjSXDDD3MpzI/t5AeAAHhVzin4aRrDidqU3HAG6nUpKKFUKAAAMAAbAUqiinEwiiiihCKKKKEIooooQiiiihCKKKKELymriKOeJopo0kjYYZHUEEeINFFeHYoOy57+TuztW6T9I+K2hPkl2Et8xj8yvAhwnojPYK6MOVFFVxfKoM2SqKKKtU0UUUUIRRRRQhFFFFCF//2Q=="/>
          <p:cNvSpPr>
            <a:spLocks noChangeAspect="1" noChangeArrowheads="1"/>
          </p:cNvSpPr>
          <p:nvPr/>
        </p:nvSpPr>
        <p:spPr bwMode="auto">
          <a:xfrm>
            <a:off x="63500" y="-504825"/>
            <a:ext cx="923925" cy="1019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t3.gstatic.com/images?q=tbn:ANd9GcSAKeQo6Dy93d3xBIHZB_humFbpg_HjdYZXc3T8Pnbj-22KPwwY7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8518"/>
            <a:ext cx="8839200" cy="603279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Biarritz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170" name="AutoShape 2" descr="data:image/jpeg;base64,/9j/4AAQSkZJRgABAQAAAQABAAD/2wBDAAkGBwgHBgkIBwgKCgkLDRYPDQwMDRsUFRAWIB0iIiAdHx8kKDQsJCYxJx8fLT0tMTU3Ojo6Iys/RD84QzQ5Ojf/2wBDAQoKCg0MDRoPDxo3JR8lNzc3Nzc3Nzc3Nzc3Nzc3Nzc3Nzc3Nzc3Nzc3Nzc3Nzc3Nzc3Nzc3Nzc3Nzc3Nzc3Nzf/wAARCAChAKIDASIAAhEBAxEB/8QAGgAAAgMBAQAAAAAAAAAAAAAAAAQCAwUBBv/EAD0QAAIBAwMCBAQEBAQEBwAAAAECAwAEERIhMQVBE1FhcSIygZEUI7HBFUKh4QYzUtFicoLwJTRDU5Ki8f/EABoBAAIDAQEAAAAAAAAAAAAAAAEFAAIDBAb/xAAjEQACAgIDAAEFAQAAAAAAAAAAAQIRAyEEEjFBExQyUWEi/9oADAMBAAIRAxEAPwD1ZNW20L3DqqBtJOCwXOKhGjyuEjBZjwBXpulWz2dv8ZyXOWHlXTmy9I6F2DF9R7FE6No/Miu5A42VlUDFNWVhNbu0tzL48jbZIJIHpTcjBIWkbYbHOeKz267ahwqq7DPxNgVydpzWju6Y8b2aWnfKocdxnFAk1EYwdqobqVooJSZSQM6c4NKw9UjuE/JZY3UEnxTyM+lUWOTLvLFfJplF0lcA9xioaUUFQhYnnA5+tY/8fwCBBlgcfNtXY+v5BE0GNttDcn61b6Myj5GNfJoz2UE4xMuT2IPG/avP9VS3iuBHaY0qu+k5+9dvOq3V1G0bFY42GCqd/rStrAtzfxwyAmMqzsM4zjGAT5b1rTwxc5M55zjml1iUtKiFVZsFiAozjJNbVl0V5AWumZB2RefrUrzpkJ6fc29rFFCZkIzpwNXYkjf69qlbdZnaSCO66bNbrK3hGV3BAfGdhyVJBAJx7Vz/AHsp68N48OK29mgtoUQIJXWMDGnZv1q23QRxiNSSq7A0LEpOplyx4ycn71aBjig2bqKXh0Cq2OXVRtg5J8qmTpBJ2HmagpGQe5/rVQnGJWUkbEqN6kMkUTLlcjc7EVwHYHsakgh3z51M/KQOa4ASRRk7kGgQXaRdR370Vf4SHc5z7UVCGLZR2tjHJdNKJyp0DSPlpebrd0zHSEC5OBjcis7JA0g7eVcpmsSu5bFLzuqjo1Lrq/4izMAj0sfmPbFZZ9t65RV4xUVoznOU/Tv6eVcIyMdqhLJ4YLaHZVUscYP0qba0XW8MqqGClmQqATjH/YoPJFOmFYpyVpHaKKAHdxHFG0krZ0qpG/3q0pKKtlIxbdIKnZNcDqUbQRBgsbhy2QFJxjcA4O1PRdEmcfn3ITvphXf6Mf8AanIbdLB4hBtFIwjeNt8k8Nvvnz/tSrl8uM49IIZcbjShLtIthvYGZI5W8OVzo0OMHUO3r9Klf2sVzB4cofAIZSjFWDDghhwf96Li1jlUK6q6IcqHUHSfSqBYG3iEcM9wqKcr+YGCj/qB2perR3f0US56n0aC6aaOKfp8DF45Zrk+L4ekE8rjY6uT9a3muYlgWZpBEjgaWkOnc8D39Kx7/p81xZXEX8QuY/FQhmIR8DHkRj7Vj3/SruXpNtNcTtd/hvDkit1g+YalJz5nAPFaQytaYXFS2eywMZbLE9ia6Bg/oaosL+16hH4tpKr42ZeGQ+TA7g+hpnAGMb+ldSaasyao6N8AfWqgQJtAIKHf29K47sQUQfEdiewqYjATSBgDbPrRISBOQFHeuMPiBHyionUukM2QQdhXH0o6kbA85OwqELNa+tFVGZQeR/8AE0VNkPHmiu8nA58qjGJJR+RBLKDsCqHGffimk8kIfkxJGEpeIM1x0DoysSAwwSDjH1q2C1vp5FRYDBu2t5lyFI7bHf3ourS46fMq3MsbxsPy5FTTuOQd/wDvesfu8Tl1TNnxsij2oSC+FotlSZkYY1k507Y5+leggJ6r0toZSEkifQXVc4YAHUB7EVhtcRtGxUufh1DCHdT/ADDbcetan+G7iJhcxxyq7+IJMKc/CVUZ225Brj5zjScXuzr4yltNHW6NcDeK4jYc4dCD7bVQOnXMLrd3ErQfhmDhYW1Fx3BOOPQV6MKSpHG+xqq6iM1vKqHd4yo9CRiuKXIyyh1s6Y4oKVpHWhlDflvqIO4fg1RdSEpbvnS5nQANtv6fTNWx3UYhIuT4TIArBj6bYPfNJ4ivepuHBdFjLQHtscMcdzuN/U1k2qNV/TSLkEBdydwvlVYR2YsdJPkaVawWJvyTpdjsynBH1/tUZobm3HjPeSzIgPiRsFHw87YA3/UUXaQNNnL0yXebWNXZBKgklHyruCR67dqecaAWJOlR8WcfLS/TrYJHNM6sGnkLjJOrSeAfpVt0ypa3HjjVGImJ82GP1oIL/RmW3TzdTi9jvLqCSVTnwmUa0ySBuDjkHz3O9MGHqsWAvVVODhBJbBjv/rIO+O2MeuaYtFkitoRI4Z4woYgYBwADirSwFwMkE7kUYt16R+lHSes212qQTSwRdQBYSW+sagVODgE5x3Hoa0kmjkyYpEcBtJKsDg+XvWP1iyjmtNAtkZXZTIRGrNgcbHnfb2pRem2qwG+muBbW3hK2q0Z4AR2JAO5wcYrSOZ+NA6pqz00gPhqyjO52qCkkgOMDTSPQxd/gIzfzSPK5Z1WQDVGpPwqSOSBgGn5NgpzjeutO/ClUWCUgcUVAHbnFFDsyHiJ4/EHzFcZxv2PPvUuhXfUW6yYZbpXsjFojjWMYyqjfPPnz610+tdgkubRmNm6xqwIZSMqDkbgefP3rr5mB5If5WxfxM6hJqXh6nIwMDGKjPDFNGY5Y1dCQSrDIyODXnx129t7VBJaxzuCoGl9B35yN9/Y1s2vULe6WJllQSSjKx6wTnuMc7UpnjljdSQxUlNXFjRViylffmlJ4YnlWRZWRwuk+G2CwznFXTzxwABmGXOw5ztVHju6LHbwyEHCCYgBRvucE5OPas5P4Lq0Rtop5LSKQXkg1LqOUUsPLft7VYReW8bBNEiINWpxlnHlgd+d/bar4YhDCItZYDbJqZOo4OACRvQS0S3YikkF11KGS20u6IRIwA+FTwPMHI/Wm7uI/BcQ/5kIOFzjUvdf6fcVTAEfqLyxKBoiEbMMDLE5x64H600zHOlMahzntVoxtAkyhbi3uXVElGorqUE+3HnVN7cyJFJGi65NG2kEnfIGfc1fcxiYJ47OhjbWroe+CN/vS1vEsd1NHG7uNK62d9R1ZOME+lB2govswgtovDmZ1CAFm3JxsT77Va7KyaSM53xzilfzoCxhRpI3JJQMNmzuRnsck1Bp7iItI0CpCoBZdeXx/MRjbbnFDs6olFcTGwC28jaoMFY3bYqRwh/Y060QVVfTllODv2qu6iSSzn8VwsTxks5/l25/el7ea+eMObaJQFwqCQg489xtnfbmp4SrLeqzaLZ2VioUqGZRkhSRnH9frVd3GrXnSrLGEQmd152QaVHtqYb+lVBnuLuC3ljaEAl2SQDfGNIB49fpTNn8XWupTAhl0Qw57ggMxH/2H1o4bcthflGnnAJPzE5qTEsukbeZzUPDfGoEEHsTjNTACkKXOT2HFMEqMmdDMBs64/wCaiu6B/wB4oqAs8UaKDRTcRhvjAx5UotkNOZEj8UairKpGCTuec75puiqSxxl6jTHklD8WX/4fnna6it5UUmGEHU87M2ONsgZJwc54GK9DqcnCgKPM15jpRhg6mLieOQFzoBZshG4DY9Rt6fevVdtiR6ikPIxrFNqhzjyfUgnZEo7cyYx5D9aUvdUjJbFpUyCztG2nA9+29SRHmu5YZ5pVXIdUjOgFTtnI37fpXWsVjYT2rMsh5LOTrXyOc7eXl9TnH0uXxQmGLw0wq5JwPM871auEApOxklUtDd6PEA1AoMKV9vTinFK7HY1ZAZHLFttuxPkKU6fhWulwMi4fCgbAZ/fmnSQMk52/pSEbo/UJ/CkRmCJqUHvls/XGKqFF6HEpVt2PJ/epPGGLB11KQcjGcg7Gg4ecSbfCp2HnvVi7ZZhlgO1CgmbdWui6toRJN+HYNmNpCQNuPMjnnI523pwuiEgDLDcnyqh209S0TFjpj1xqAcHJIJJ+mB/+1Vd3kVtE0kkm4YYVRksx4AHJJ7ChKST0H0R69f30N306z6fCXuJpC653VQuMg77Ahue23tWv0y2mg/ETXJjEs8mtkjYlVwoUAZAPA5xVHRunvCpubhXW6kBMjSSamUE5CDfCgbZxya0vFAAYEd9/OunFBR2yspXpEzuMk7eWahMkckek5VjupQ4IPoaGLMRpxgDcetGQMEkbDO1b9tmdFYhkxvcqT3JhFFdx5q2feij2ZOqPKmig0U4EYUUUVCHHGpSp+U81OLrd9aO0MkBniBUK7sASDsdx+hGfU1GlriFGubeWVykCuPGIXJKjgem+K5OZjjLG20dnEyNZOvwemQXrXqSOkcaIjK5zqJJxjH2P3p5XwqCU4J2G1VKdSB1YSRsMqQa7qLNq4wNlO2TSRKho3YteOVkX8OrtdLnQijbBO+o9gdPPpXfHushltguTvrkAz67Zqu2zPdyywzZjRfCfb5mBzt5Yz9c1eS0RDDOOxG1Z/NlvCiZnmk/DT6I0dVbA+IyDOSM8AYHHlV8lpbvGpaJfhI0hRp0rnjaqLyTBhQnTrkVlYnAXByf6ZpouTCiSADXk6u+M/wB6kZbZBVGW2u1t4WQpIxJiB3jwOfY7fU1N7+Fh4UEsckxYIsYbJyTjfHlS0Nuk/wCMaaNWaJ1UZXc7A5P3/pTqRQxwwiKJSsTDSPJiN8UI23YZaQldTzw3y+OFJMRWPwgSWYn18hjk/vXn+odUux1+yht7NTJAT4ccoPwswwH2zwNQ77HPv6y5+OQs+NIGBjcA1QWTJaMKpxkkjj+29VncXYYtC/Tb+/PU1tL6a2kEluZB4UJj0EMOcscgg7bbafWtnII7nHcLtWArJc9fggURxvAni63kOt0bIKqO4+EEk+Q2r0WCcetdmCbnBN+lJ6ZwDkgYB7c1E/EPL2qyVWKHYDO3sKi0LKCQNhW9aM7DfzNFBjwcZaipRDyRooNFOhEFFFFQgVAFTd2cbwmZJJgjJsRg53PoOfpU6hHM8fVLFI4oZC0h+GRwpxjlf+KuflusMjo4qvKrNrpcb2M1zYyFhH4xa2Zh/IQCRn0Or6U3eOSPw0R0ySgg5Pyr3OPrirLmOO4jAddS5znhlPmPIiq7aCOIN4bMWPzMxBZvfO5rz1Mc2iFxZw6dcY8GWNQQ8Y3GOPcciuxSie2hkOndQ224zgZ/WrJ5BCuqWbSBtuPmJ4AFJRWTmEymeS3dmLFAQwUE5xg7Z9QPOhKKQffSF7I9zepH4aiGBzlid9Wk7Yx5HmnpNTWoV8lxg5HA7fpWYlwVtjBAddyJWUllOPmOXbzG3HqK7495cIZUCrJAwVkJzqbuvtg5z61jb7Wy9WMSmSKYTW0YYzQ6WBfAI2A/f/arrOQzWqNgrhipTupGdv70mr3k1ytukaRunxh2fUoXPA2zn02HrT6xC3thBGScZyxxnPcn3NXh7ZWWkSeXGEx8bcLnO3rSgbxEBwdIGFU9x7UNIsILOcDT8x2yT+1KCF76aIyxqkI3XxCcsvqO3vnNYTnbotFUVSzRz9Rs16fceLewyjWV+MJG2NevHGw243A9a9YFVVDOwHlmvMdIY9P6rFZxqHgutculEwYAMZPlpyfua9OWGRIdkAwKZ8SK6GeT0szGy41qc7bGuFiQVONQHy1BvjGWI8we9QGn+ZQRXXaRkWB1wPhP2oqGYf8A2qKnaITxpop6bpV2mSIw4H+k/tVC2N05wtvJ9RimayQe7E305/ooopqXp11Eup4iR3C7kVQYZfCEvhSeGeH07UVOL+QdJfohTfRoEl6l4jbmCPK4PBYkfsaz55RDE7nBxx3G5A39N9zTXRriW3vJImEuJJWjZpIQhyi/Mu+6H9T61xc6a6dDt4WCUn3/AEemC6dTElcnjtS9zNbIfinRWG+M9q7KWMMhiYltJ05PJweaqsUhS3JjhVGX4W+HBJGxzSdyd0MK+ReGRby6jdQ5hiAOShwWOdviGeDT+lc/Ai8ZBC4qaoNAQnkZyfbmojDLrOyncAnAqVoN2Qc6R67DI9Kz7llgulk0sVn0x5Xs+Tt9fP0pmeZbbU6oHUkbLzue2T+tHgSTP4lx8ECbrEcFmI4yf2rB78LXRJrV0RHt3HiJqxnYMDyNvUD7UndDqSvHbo9upKlhJg7AHfGc78f2pu46pY20pinuFRguokghV2PLcD6/7VC21Xz/AItxpTGIRnOOcsR2J22rSUWo0BSEnM01xbB4XXS/xqm6n11Dy8jvTc6Ych91DYAz2ptCQ2QMntg4AwKqa3lc4J2CEH3zWLxNIs5GcPHsup/xG3i8dHt1SaEOFbY5Ur2PLDGRWnadYHULhrU2lxAwj8RDMFGsAgbAEkbkc4pXqF1FYxKrujzsB4UQIBbjf2HekOn3kto9zN4cf4i4bJcD5VGyqPYfTJNd/CxZZL+GGbNCC29m11LqK2hWOIK0pGWVuEpe36yHIW5Qrk7unH1FY8jtI7O5JZjkk96jTlcaLjTFj5U+1rw9eHyAVmGDx8QoryOR6/eiqfaot93I9XvqXk6ewrus4JOnyGatEZG/euHA0+o+lcSX7GJxWBAAfvvijCgacbdxyaNaDYgeuR+lB0odS8HhCamgUUi3gIdTFHoYaSNI3HrWDbdKuum9Qubm1jhubeXAjj3WSNONIYkjBPbavSsVAAxpOob9j9a4Qc7jbFCcey2WjJx0YDdagihkMwFvKmFEErqrajsBzwfOmrV9CDXuzklyvGe+M+1PSW0UjfmRI7AaclM4Hcb/AKetZ/8AAbZCuhrmLY4C3L6ftngVyzwTu0y6lEbS6imDNG6FASG0sCVI5H3pW8WNwJJFSW3jOp4m4Ocbj1Hl60fwDpyIqQxSI+dnSQq7Zzklhuee9ZXULW9stBluUubIbSSGL81MH4SAp+IevPpVMkJpWtlo9Wb0cFqrkJbxqynGQozWV1LqNxLc3FrFJ4caHw3ZQCXJAOPQDP3zVtl1u0hijjuTc+IVBQSwN4k5O40qBv8At3rK8F4JZxLDcR65XkTxvmYMSe23f+lb8LGpz/0jm5UpQg2iMUMcMQijQLGOFxtXPAUbIXQateEcqNWOcA81bxRTuWLG1TQpWWa2mTtru8tJmOuS4jfdkkcA6jjcHHHpxTw64XXw2tJBIOcMNOceZ/2rOormlwMTlaN1zMiVMrhEhUSXMhlnYZkkP8x/YelWUUV1whGC6pHNOTk7YULjUoJAycb1VcTJAgZwxLMFUKpYsTwAB9fpk0v1Hp96yQ388SRRW5DY1anVdS5bHGcA59DWOXkwxvr8s2w8eWTfwP6T5EfSijV5lM+p/vRW3dGfU9pwMniqFXOWZiOamybZZifQbComNVGFAyDmld0OThTIznI7HGahg7E1LKljj5vMbVJlJX5zuN+KppshNWQjQy5JFBypCPvnhjUVwpZkU47MKkpLYyQcjBBGwqy/pCSAHJPZqiUy+/yqK7go6gZZCO3aotJ8WoDbHJotAIMhLf8AEuw28+a6iiMZGdsY+1SUalI3wP60TSRx4MjKAu+9VjGwtpLYR5GohdQUnBJ7GsL/ABCzG5RfEyMfKN8Gi96zJIWS1Hhr/qPJ9fSsxyzMzEks3JO9duDA4vszg5GdSXVEaKMUYrrOEKKMUYqECijFGKhBR3jh6x0yWR8KxeMYZRgled+wweN62Out/wCDzRKSZ5gII/8AmPxA+mACfpWT1C3kubbRE5SRWV0I2wRuPP8AQ1Oa6n6jdQx+BLDDagtL4ig+LIRhSrg7jSWJ25I4pRyME5clTS0NcGVLBV7Q0uvSMM3FFQB2+cfeimv0kcH3Ez2T/KahLz9aKKVSG5UPnX3q5+DRRVF6EgflHv8AvU4/nNFFWYC4f5f/AE0v/wCj9D+9FFWZC2P/ACvvXmOpf57e9FFWx+mOX8RY9vauUUUzXiFT9YUUUUSoUUUVCBRRRRIRk4Hv+1MD/wAu3uf1FFFUzeo0xfiyo8miiitTA//Z"/>
          <p:cNvSpPr>
            <a:spLocks noChangeAspect="1" noChangeArrowheads="1"/>
          </p:cNvSpPr>
          <p:nvPr/>
        </p:nvSpPr>
        <p:spPr bwMode="auto">
          <a:xfrm>
            <a:off x="63500" y="-458788"/>
            <a:ext cx="942975" cy="933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data:image/jpeg;base64,/9j/4AAQSkZJRgABAQAAAQABAAD/2wBDAAkGBwgHBgkIBwgKCgkLDRYPDQwMDRsUFRAWIB0iIiAdHx8kKDQsJCYxJx8fLT0tMTU3Ojo6Iys/RD84QzQ5Ojf/2wBDAQoKCg0MDRoPDxo3JR8lNzc3Nzc3Nzc3Nzc3Nzc3Nzc3Nzc3Nzc3Nzc3Nzc3Nzc3Nzc3Nzc3Nzc3Nzc3Nzc3Nzf/wAARCAChAKIDASIAAhEBAxEB/8QAGgAAAgMBAQAAAAAAAAAAAAAAAAQCAwUBBv/EAD0QAAIBAwMCBAQEBAQEBwAAAAECAwAEERIhMQVBE1FhcSIygZEUI7HBFUKh4QYzUtFicoLwJTRDU5Ki8f/EABoBAAIDAQEAAAAAAAAAAAAAAAEFAAIDBAb/xAAjEQACAgIDAAEFAQAAAAAAAAAAAQIRAyEEEjFBExQyUWEi/9oADAMBAAIRAxEAPwD1ZNW20L3DqqBtJOCwXOKhGjyuEjBZjwBXpulWz2dv8ZyXOWHlXTmy9I6F2DF9R7FE6No/Miu5A42VlUDFNWVhNbu0tzL48jbZIJIHpTcjBIWkbYbHOeKz267ahwqq7DPxNgVydpzWju6Y8b2aWnfKocdxnFAk1EYwdqobqVooJSZSQM6c4NKw9UjuE/JZY3UEnxTyM+lUWOTLvLFfJplF0lcA9xioaUUFQhYnnA5+tY/8fwCBBlgcfNtXY+v5BE0GNttDcn61b6Myj5GNfJoz2UE4xMuT2IPG/avP9VS3iuBHaY0qu+k5+9dvOq3V1G0bFY42GCqd/rStrAtzfxwyAmMqzsM4zjGAT5b1rTwxc5M55zjml1iUtKiFVZsFiAozjJNbVl0V5AWumZB2RefrUrzpkJ6fc29rFFCZkIzpwNXYkjf69qlbdZnaSCO66bNbrK3hGV3BAfGdhyVJBAJx7Vz/AHsp68N48OK29mgtoUQIJXWMDGnZv1q23QRxiNSSq7A0LEpOplyx4ycn71aBjig2bqKXh0Cq2OXVRtg5J8qmTpBJ2HmagpGQe5/rVQnGJWUkbEqN6kMkUTLlcjc7EVwHYHsakgh3z51M/KQOa4ASRRk7kGgQXaRdR370Vf4SHc5z7UVCGLZR2tjHJdNKJyp0DSPlpebrd0zHSEC5OBjcis7JA0g7eVcpmsSu5bFLzuqjo1Lrq/4izMAj0sfmPbFZZ9t65RV4xUVoznOU/Tv6eVcIyMdqhLJ4YLaHZVUscYP0qba0XW8MqqGClmQqATjH/YoPJFOmFYpyVpHaKKAHdxHFG0krZ0qpG/3q0pKKtlIxbdIKnZNcDqUbQRBgsbhy2QFJxjcA4O1PRdEmcfn3ITvphXf6Mf8AanIbdLB4hBtFIwjeNt8k8Nvvnz/tSrl8uM49IIZcbjShLtIthvYGZI5W8OVzo0OMHUO3r9Klf2sVzB4cofAIZSjFWDDghhwf96Li1jlUK6q6IcqHUHSfSqBYG3iEcM9wqKcr+YGCj/qB2perR3f0US56n0aC6aaOKfp8DF45Zrk+L4ekE8rjY6uT9a3muYlgWZpBEjgaWkOnc8D39Kx7/p81xZXEX8QuY/FQhmIR8DHkRj7Vj3/SruXpNtNcTtd/hvDkit1g+YalJz5nAPFaQytaYXFS2eywMZbLE9ia6Bg/oaosL+16hH4tpKr42ZeGQ+TA7g+hpnAGMb+ldSaasyao6N8AfWqgQJtAIKHf29K47sQUQfEdiewqYjATSBgDbPrRISBOQFHeuMPiBHyionUukM2QQdhXH0o6kbA85OwqELNa+tFVGZQeR/8AE0VNkPHmiu8nA58qjGJJR+RBLKDsCqHGffimk8kIfkxJGEpeIM1x0DoysSAwwSDjH1q2C1vp5FRYDBu2t5lyFI7bHf3ourS46fMq3MsbxsPy5FTTuOQd/wDvesfu8Tl1TNnxsij2oSC+FotlSZkYY1k507Y5+leggJ6r0toZSEkifQXVc4YAHUB7EVhtcRtGxUufh1DCHdT/ADDbcetan+G7iJhcxxyq7+IJMKc/CVUZ225Brj5zjScXuzr4yltNHW6NcDeK4jYc4dCD7bVQOnXMLrd3ErQfhmDhYW1Fx3BOOPQV6MKSpHG+xqq6iM1vKqHd4yo9CRiuKXIyyh1s6Y4oKVpHWhlDflvqIO4fg1RdSEpbvnS5nQANtv6fTNWx3UYhIuT4TIArBj6bYPfNJ4ivepuHBdFjLQHtscMcdzuN/U1k2qNV/TSLkEBdydwvlVYR2YsdJPkaVawWJvyTpdjsynBH1/tUZobm3HjPeSzIgPiRsFHw87YA3/UUXaQNNnL0yXebWNXZBKgklHyruCR67dqecaAWJOlR8WcfLS/TrYJHNM6sGnkLjJOrSeAfpVt0ypa3HjjVGImJ82GP1oIL/RmW3TzdTi9jvLqCSVTnwmUa0ySBuDjkHz3O9MGHqsWAvVVODhBJbBjv/rIO+O2MeuaYtFkitoRI4Z4woYgYBwADirSwFwMkE7kUYt16R+lHSes212qQTSwRdQBYSW+sagVODgE5x3Hoa0kmjkyYpEcBtJKsDg+XvWP1iyjmtNAtkZXZTIRGrNgcbHnfb2pRem2qwG+muBbW3hK2q0Z4AR2JAO5wcYrSOZ+NA6pqz00gPhqyjO52qCkkgOMDTSPQxd/gIzfzSPK5Z1WQDVGpPwqSOSBgGn5NgpzjeutO/ClUWCUgcUVAHbnFFDsyHiJ4/EHzFcZxv2PPvUuhXfUW6yYZbpXsjFojjWMYyqjfPPnz610+tdgkubRmNm6xqwIZSMqDkbgefP3rr5mB5If5WxfxM6hJqXh6nIwMDGKjPDFNGY5Y1dCQSrDIyODXnx129t7VBJaxzuCoGl9B35yN9/Y1s2vULe6WJllQSSjKx6wTnuMc7UpnjljdSQxUlNXFjRViylffmlJ4YnlWRZWRwuk+G2CwznFXTzxwABmGXOw5ztVHju6LHbwyEHCCYgBRvucE5OPas5P4Lq0Rtop5LSKQXkg1LqOUUsPLft7VYReW8bBNEiINWpxlnHlgd+d/bar4YhDCItZYDbJqZOo4OACRvQS0S3YikkF11KGS20u6IRIwA+FTwPMHI/Wm7uI/BcQ/5kIOFzjUvdf6fcVTAEfqLyxKBoiEbMMDLE5x64H600zHOlMahzntVoxtAkyhbi3uXVElGorqUE+3HnVN7cyJFJGi65NG2kEnfIGfc1fcxiYJ47OhjbWroe+CN/vS1vEsd1NHG7uNK62d9R1ZOME+lB2govswgtovDmZ1CAFm3JxsT77Va7KyaSM53xzilfzoCxhRpI3JJQMNmzuRnsck1Bp7iItI0CpCoBZdeXx/MRjbbnFDs6olFcTGwC28jaoMFY3bYqRwh/Y060QVVfTllODv2qu6iSSzn8VwsTxks5/l25/el7ea+eMObaJQFwqCQg489xtnfbmp4SrLeqzaLZ2VioUqGZRkhSRnH9frVd3GrXnSrLGEQmd152QaVHtqYb+lVBnuLuC3ljaEAl2SQDfGNIB49fpTNn8XWupTAhl0Qw57ggMxH/2H1o4bcthflGnnAJPzE5qTEsukbeZzUPDfGoEEHsTjNTACkKXOT2HFMEqMmdDMBs64/wCaiu6B/wB4oqAs8UaKDRTcRhvjAx5UotkNOZEj8UairKpGCTuec75puiqSxxl6jTHklD8WX/4fnna6it5UUmGEHU87M2ONsgZJwc54GK9DqcnCgKPM15jpRhg6mLieOQFzoBZshG4DY9Rt6fevVdtiR6ikPIxrFNqhzjyfUgnZEo7cyYx5D9aUvdUjJbFpUyCztG2nA9+29SRHmu5YZ5pVXIdUjOgFTtnI37fpXWsVjYT2rMsh5LOTrXyOc7eXl9TnH0uXxQmGLw0wq5JwPM871auEApOxklUtDd6PEA1AoMKV9vTinFK7HY1ZAZHLFttuxPkKU6fhWulwMi4fCgbAZ/fmnSQMk52/pSEbo/UJ/CkRmCJqUHvls/XGKqFF6HEpVt2PJ/epPGGLB11KQcjGcg7Gg4ecSbfCp2HnvVi7ZZhlgO1CgmbdWui6toRJN+HYNmNpCQNuPMjnnI523pwuiEgDLDcnyqh209S0TFjpj1xqAcHJIJJ+mB/+1Vd3kVtE0kkm4YYVRksx4AHJJ7ChKST0H0R69f30N306z6fCXuJpC653VQuMg77Ahue23tWv0y2mg/ETXJjEs8mtkjYlVwoUAZAPA5xVHRunvCpubhXW6kBMjSSamUE5CDfCgbZxya0vFAAYEd9/OunFBR2yspXpEzuMk7eWahMkckek5VjupQ4IPoaGLMRpxgDcetGQMEkbDO1b9tmdFYhkxvcqT3JhFFdx5q2feij2ZOqPKmig0U4EYUUUVCHHGpSp+U81OLrd9aO0MkBniBUK7sASDsdx+hGfU1GlriFGubeWVykCuPGIXJKjgem+K5OZjjLG20dnEyNZOvwemQXrXqSOkcaIjK5zqJJxjH2P3p5XwqCU4J2G1VKdSB1YSRsMqQa7qLNq4wNlO2TSRKho3YteOVkX8OrtdLnQijbBO+o9gdPPpXfHushltguTvrkAz67Zqu2zPdyywzZjRfCfb5mBzt5Yz9c1eS0RDDOOxG1Z/NlvCiZnmk/DT6I0dVbA+IyDOSM8AYHHlV8lpbvGpaJfhI0hRp0rnjaqLyTBhQnTrkVlYnAXByf6ZpouTCiSADXk6u+M/wB6kZbZBVGW2u1t4WQpIxJiB3jwOfY7fU1N7+Fh4UEsckxYIsYbJyTjfHlS0Nuk/wCMaaNWaJ1UZXc7A5P3/pTqRQxwwiKJSsTDSPJiN8UI23YZaQldTzw3y+OFJMRWPwgSWYn18hjk/vXn+odUux1+yht7NTJAT4ccoPwswwH2zwNQ77HPv6y5+OQs+NIGBjcA1QWTJaMKpxkkjj+29VncXYYtC/Tb+/PU1tL6a2kEluZB4UJj0EMOcscgg7bbafWtnII7nHcLtWArJc9fggURxvAni63kOt0bIKqO4+EEk+Q2r0WCcetdmCbnBN+lJ6ZwDkgYB7c1E/EPL2qyVWKHYDO3sKi0LKCQNhW9aM7DfzNFBjwcZaipRDyRooNFOhEFFFFQgVAFTd2cbwmZJJgjJsRg53PoOfpU6hHM8fVLFI4oZC0h+GRwpxjlf+KuflusMjo4qvKrNrpcb2M1zYyFhH4xa2Zh/IQCRn0Or6U3eOSPw0R0ySgg5Pyr3OPrirLmOO4jAddS5znhlPmPIiq7aCOIN4bMWPzMxBZvfO5rz1Mc2iFxZw6dcY8GWNQQ8Y3GOPcciuxSie2hkOndQ224zgZ/WrJ5BCuqWbSBtuPmJ4AFJRWTmEymeS3dmLFAQwUE5xg7Z9QPOhKKQffSF7I9zepH4aiGBzlid9Wk7Yx5HmnpNTWoV8lxg5HA7fpWYlwVtjBAddyJWUllOPmOXbzG3HqK7495cIZUCrJAwVkJzqbuvtg5z61jb7Wy9WMSmSKYTW0YYzQ6WBfAI2A/f/arrOQzWqNgrhipTupGdv70mr3k1ytukaRunxh2fUoXPA2zn02HrT6xC3thBGScZyxxnPcn3NXh7ZWWkSeXGEx8bcLnO3rSgbxEBwdIGFU9x7UNIsILOcDT8x2yT+1KCF76aIyxqkI3XxCcsvqO3vnNYTnbotFUVSzRz9Rs16fceLewyjWV+MJG2NevHGw243A9a9YFVVDOwHlmvMdIY9P6rFZxqHgutculEwYAMZPlpyfua9OWGRIdkAwKZ8SK6GeT0szGy41qc7bGuFiQVONQHy1BvjGWI8we9QGn+ZQRXXaRkWB1wPhP2oqGYf8A2qKnaITxpop6bpV2mSIw4H+k/tVC2N05wtvJ9RimayQe7E305/ooopqXp11Eup4iR3C7kVQYZfCEvhSeGeH07UVOL+QdJfohTfRoEl6l4jbmCPK4PBYkfsaz55RDE7nBxx3G5A39N9zTXRriW3vJImEuJJWjZpIQhyi/Mu+6H9T61xc6a6dDt4WCUn3/AEemC6dTElcnjtS9zNbIfinRWG+M9q7KWMMhiYltJ05PJweaqsUhS3JjhVGX4W+HBJGxzSdyd0MK+ReGRby6jdQ5hiAOShwWOdviGeDT+lc/Ai8ZBC4qaoNAQnkZyfbmojDLrOyncAnAqVoN2Qc6R67DI9Kz7llgulk0sVn0x5Xs+Tt9fP0pmeZbbU6oHUkbLzue2T+tHgSTP4lx8ECbrEcFmI4yf2rB78LXRJrV0RHt3HiJqxnYMDyNvUD7UndDqSvHbo9upKlhJg7AHfGc78f2pu46pY20pinuFRguokghV2PLcD6/7VC21Xz/AItxpTGIRnOOcsR2J22rSUWo0BSEnM01xbB4XXS/xqm6n11Dy8jvTc6Ych91DYAz2ptCQ2QMntg4AwKqa3lc4J2CEH3zWLxNIs5GcPHsup/xG3i8dHt1SaEOFbY5Ur2PLDGRWnadYHULhrU2lxAwj8RDMFGsAgbAEkbkc4pXqF1FYxKrujzsB4UQIBbjf2HekOn3kto9zN4cf4i4bJcD5VGyqPYfTJNd/CxZZL+GGbNCC29m11LqK2hWOIK0pGWVuEpe36yHIW5Qrk7unH1FY8jtI7O5JZjkk96jTlcaLjTFj5U+1rw9eHyAVmGDx8QoryOR6/eiqfaot93I9XvqXk6ewrus4JOnyGatEZG/euHA0+o+lcSX7GJxWBAAfvvijCgacbdxyaNaDYgeuR+lB0odS8HhCamgUUi3gIdTFHoYaSNI3HrWDbdKuum9Qubm1jhubeXAjj3WSNONIYkjBPbavSsVAAxpOob9j9a4Qc7jbFCcey2WjJx0YDdagihkMwFvKmFEErqrajsBzwfOmrV9CDXuzklyvGe+M+1PSW0UjfmRI7AaclM4Hcb/AKetZ/8AAbZCuhrmLY4C3L6ftngVyzwTu0y6lEbS6imDNG6FASG0sCVI5H3pW8WNwJJFSW3jOp4m4Ocbj1Hl60fwDpyIqQxSI+dnSQq7Zzklhuee9ZXULW9stBluUubIbSSGL81MH4SAp+IevPpVMkJpWtlo9Wb0cFqrkJbxqynGQozWV1LqNxLc3FrFJ4caHw3ZQCXJAOPQDP3zVtl1u0hijjuTc+IVBQSwN4k5O40qBv8At3rK8F4JZxLDcR65XkTxvmYMSe23f+lb8LGpz/0jm5UpQg2iMUMcMQijQLGOFxtXPAUbIXQateEcqNWOcA81bxRTuWLG1TQpWWa2mTtru8tJmOuS4jfdkkcA6jjcHHHpxTw64XXw2tJBIOcMNOceZ/2rOormlwMTlaN1zMiVMrhEhUSXMhlnYZkkP8x/YelWUUV1whGC6pHNOTk7YULjUoJAycb1VcTJAgZwxLMFUKpYsTwAB9fpk0v1Hp96yQ388SRRW5DY1anVdS5bHGcA59DWOXkwxvr8s2w8eWTfwP6T5EfSijV5lM+p/vRW3dGfU9pwMniqFXOWZiOamybZZifQbComNVGFAyDmld0OThTIznI7HGahg7E1LKljj5vMbVJlJX5zuN+KppshNWQjQy5JFBypCPvnhjUVwpZkU47MKkpLYyQcjBBGwqy/pCSAHJPZqiUy+/yqK7go6gZZCO3aotJ8WoDbHJotAIMhLf8AEuw28+a6iiMZGdsY+1SUalI3wP60TSRx4MjKAu+9VjGwtpLYR5GohdQUnBJ7GsL/ABCzG5RfEyMfKN8Gi96zJIWS1Hhr/qPJ9fSsxyzMzEks3JO9duDA4vszg5GdSXVEaKMUYrrOEKKMUYqECijFGKhBR3jh6x0yWR8KxeMYZRgled+wweN62Out/wCDzRKSZ5gII/8AmPxA+mACfpWT1C3kubbRE5SRWV0I2wRuPP8AQ1Oa6n6jdQx+BLDDagtL4ig+LIRhSrg7jSWJ25I4pRyME5clTS0NcGVLBV7Q0uvSMM3FFQB2+cfeimv0kcH3Ez2T/KahLz9aKKVSG5UPnX3q5+DRRVF6EgflHv8AvU4/nNFFWYC4f5f/AE0v/wCj9D+9FFWZC2P/ACvvXmOpf57e9FFWx+mOX8RY9vauUUUzXiFT9YUUUUSoUUUVCBRRRRIRk4Hv+1MD/wAu3uf1FFFUzeo0xfiyo8miiitTA//Z"/>
          <p:cNvSpPr>
            <a:spLocks noChangeAspect="1" noChangeArrowheads="1"/>
          </p:cNvSpPr>
          <p:nvPr/>
        </p:nvSpPr>
        <p:spPr bwMode="auto">
          <a:xfrm>
            <a:off x="63500" y="-458788"/>
            <a:ext cx="942975" cy="933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Biarritz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It was called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Bearriz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1170,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Bearids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1186,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Bearritz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1249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It was founded by the Vikings and for many years, its main income came from </a:t>
            </a:r>
            <a:r>
              <a:rPr lang="en-US" dirty="0" smtClean="0"/>
              <a:t>whaling.</a:t>
            </a:r>
          </a:p>
          <a:p>
            <a:endParaRPr lang="en-US" dirty="0" smtClean="0"/>
          </a:p>
          <a:p>
            <a:r>
              <a:rPr lang="en-US" dirty="0" smtClean="0"/>
              <a:t>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 it was one of the riches places.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can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Surfing</a:t>
            </a:r>
          </a:p>
          <a:p>
            <a:endParaRPr lang="en-US" dirty="0" smtClean="0"/>
          </a:p>
          <a:p>
            <a:r>
              <a:rPr lang="en-US" dirty="0" smtClean="0"/>
              <a:t>Shopping </a:t>
            </a:r>
          </a:p>
          <a:p>
            <a:endParaRPr lang="en-US" dirty="0" smtClean="0"/>
          </a:p>
          <a:p>
            <a:r>
              <a:rPr lang="en-US" dirty="0" smtClean="0"/>
              <a:t>Fancy restaurants</a:t>
            </a:r>
          </a:p>
          <a:p>
            <a:endParaRPr lang="en-US" dirty="0" smtClean="0"/>
          </a:p>
          <a:p>
            <a:r>
              <a:rPr lang="en-US" dirty="0" smtClean="0"/>
              <a:t>Go to monuments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122" name="AutoShape 2" descr="data:image/jpeg;base64,/9j/4AAQSkZJRgABAQAAAQABAAD/2wBDAAkGBwgHBgkIBwgKCgkLDRYPDQwMDRsUFRAWIB0iIiAdHx8kKDQsJCYxJx8fLT0tMTU3Ojo6Iys/RD84QzQ5Ojf/2wBDAQoKCg0MDRoPDxo3JR8lNzc3Nzc3Nzc3Nzc3Nzc3Nzc3Nzc3Nzc3Nzc3Nzc3Nzc3Nzc3Nzc3Nzc3Nzc3Nzc3Nzf/wAARCACQALQDASIAAhEBAxEB/8QAGwAAAgIDAQAAAAAAAAAAAAAAAwQCBQABBwb/xAA+EAACAQIEBAMFBQcEAQUAAAABAgMAEQQSITEFQVFhEyJxBiMygZGhscHR8BQWQlJUk+EHFTPxUyRiY3SU/8QAGQEAAwEBAQAAAAAAAAAAAAAAAQIDAAQF/8QAIhEAAgIDAAICAwEAAAAAAAAAAAECEQMSIRNBIlEEFDFh/9oADAMBAAIRAxEAPwDzMcSrdiFt0tTEZX+UD5ClEYk3G1MI42tXapHjSQ4hFGW1KKR1oivVYzIyiWWDeLxQsqhlOmptrU8Sl3ZkUlb7gVXLJl1sD61YYLiGUKmJBYX1vrpVNvYErVB4I/HgkS4JjsQxv8xUcOu6XNib3tYn61vCiUYhgjko1wVBtp8qew0SoTK5CxDUsxPL13p9wqF0ShhWQiR2UKq6kG+o7UticQJrLGCEU6XrWLxYxDBYwVhX4RffuajGovptVscGvlIlkyX8Ym1OgO9qZjtqLXA27UJUsw/V6LGQCtxbqKeQkUGUXFjft2qatoFkNwfhNSWJpDdRy2GtEERdfIBa+oO1TbLqLJQ+7YCQ3RtA38p6U28ViCRYruBzFBjGRSkiZgxsaLEXVihBdL6G+uXp3qci0UEtZsyaE2Pr2phVDnxUNvMQUGl9P1ahIhBUXup2YbMOnramY0yur2Fr3S30/XapSZaKJwRiQ5jtqDRkgALRkAg62PTqKITEItTZmHxDqKLFNAyAM97beW5BqUmyyigZjJtre3wHkR0qq4nw5CvkTxIpG1Q8r9O1XKSGTVCSrjUDUD0FR/ZvFgeF1bRiA6jT/vlSqVD6pnK+I+xWExOLeWBginkDzrK9hisAI8TLGcOHCMQpMlrCsrcB05cAo0TVR150RTfUi1KQyH6Uwsl9zeoKRytBwdaIrUsHFFRrjemUhGg+a9TQ9bkUFDRFOhqqmK4FjhZlX3j+UA6tbUf5ouIxrzyAm2RdFUHb/NV2YE2v5RoR3oyMgG966MbS6TnbVD0LB2VdL8sxtTixkNlIC+hpLBwhzmaKRktypqQFTZYyq9Doa6VkbZLxRSsOd/LcdxRI4+RBy+mtDgIItcN2vr/mrHDwqwDobrbU32oSkNCFkYlZRcEHl60zGgIARrG17df81pYyhsRfqOvemI0zkkCw7cqk5HTGJAIW0a4HUUxCvvFSUjfytbbtUkUN5TYc81/19Km6AqARZgd98h625ipuRRRCCJsPmdY2MV/MOXqKMuSIZiwYXJNv4QetthtrR8NI7x+C6lZMtvMfs9enWhS54nbKbshu0euq8/s1/wA1FystqZHGzGyrdSfWmIsIqlSNbi4PemMOixPGiax5AqvbTnppsaajSNlXLfQmwPI8xU5ZSscYFYL5ZksWXXQW+yiqVR/FU2RiBIt9j1oBxEcc3hN7tmPlGoN+nSpCWJbkkNE/lkutu1z9am+j0kAxnDo5sQ0kjyqW/kU2NZQ5uJLgn8BvEYKPKxJuR+tPlWUUpG4cBjyqQDrWFirW2vrWsPHJK1okz9qa4hGRMAVAIUXA6VP0clAVObaihrAXpdScpA3vvUncX6AUUI0OI9zTERu4HekojcaUxDKqvGCbEmmbAkOYTASyMPFcL1A1NXUGGhjFlVNO16REqqcoO5sDVljL4ThWIxEUXjYmOF3iiINmYKSNqtGdKw+O3QwmGV9SST2NqI8TRLZcxU6a3I/xXhvY32jxi4gS8c4hG+DlGpSPMYj/AAk5RsTod966Lw3G4HH5lweNgxIG4U627qbGqYs+ytIOT8dwdMQw0JdznzBRzBp3DJJHKcpugtdhr9etMrhDh3e5sG+HoanhojmsEy3AuMtWlkTJQxNDAiZ4Q6qGAF9K1lKG40BvYtsO1MW8Aho8pDAlhyI2uOh/OisAvmy3iY7W0+VR3OlQAqEdbhcoLWbqjUVojkPmbMTo5622PbTatIrxSEiNHiIsQR8S8x99FMAtaFs6t5onN7/PloaVyHUSGHlyRMDGGMQF1GptfUX6dKdSRZoVmjuXVbWK3zruD2Oh7XpJpL3axWVB8Q59QdLUCGWJJlZ2UxPfMoA31tYH9aHakavoy4XcJXCsEjkvhZvNG3/jPMHt0+lT8ch2ieWOKUJcNuTr0qmEgEgw5y+EbFCb2DHlY38vzuL0V3ikwpZJHRo7gAG4U7MDyP8AkUmhTYsJ5myyLPkkCHLIwS+U8ibcttRtS+KYy4UtHOsUq2OWQgqba6Edd9+ZpU8Qy5VgZJnRPLKbjMOakc/zpH3cErPPY4e91AOl+ljypowFcjJMSMU3jLGJg38ZYL9ATtWU9CjTZ3wuHGQtqXe1zYdjWVXZE9X9nEcBM0UCyIct5NhubDagPiHfESyFjdjzpWOVhD4agls9xU0YMCCbso26661w2CgzXswAItr2qAYkgb96h4yszXsCQQLbVoNdco63opitDsT2YX2rJ1OaKTNl8Nr2PMEEUurXIF7CpYmRWw19xe3cUXdGUelqOMLBNERC8gtdiBf6dT2o/tH7RwN7LzTcPxyDFTFY41DecAmx05G168rwjGN4hwkhyuhsGJ/h5H5fdavRRcL4VicWr8TwSHEjchiokt1ANj+NKpSZdKK9Hhp5+I4TALhMTFNFE5DoGQqCD0NtQasvZLin7Pjoy6GRUbVb7j86L7Y8ex3HeL/7bLJHhsDh5hHDCRkSPkHY+hv2FXg/0z4jwbhR4zieI4OQIY3RMMC4kUsBoxsOfIGnxZHila/hXJBZUlI957Fe0rcfxGJw7YcqkS5o3JuSAbEMPpXsjBnQXJuNiP1rXMf9J/aDCYT2oxfA8TD4WIxUhOHmbTNpmyEHkdSDz0HS/YpoQiFlQFd2XmO4p1lvpLxa8KgQOh3sBqL9etSjHlF1FjpIhGh7jpTThX0F7g3Ft70q2YFiAVtqQdb9/Sm2NRBrwSBcp8BtUbp+VZIpgbPcZCbGw1B5EfjRpUEsZJHlvm1NACbg7CylgN+lx1opmqgWKQG7ra43CAWXvf8ACkJiM+YLZ73ZlOjHqOY3NWC3jJRVINzawuLUniYOaZkYeYKG37jnamQGajmWSIgq4dtA1gFsa1iisSKxsyndhpZhztc7/hQFBc+UsrPptpfcX+dFQeQrKUDEEgAliOW/MUwESRJ5VL4iURPayhV1P6FEjYwojg2IkBzWuQOYHTY60EzFsQfEQ3O2Xa9+VTzgRzq+X3Zz25gHnRAPNmZi8UiRo2oUNWULBcRL4dQXiJXy3kQ3P0rKTv0OcAjchgRTWIspQ5SrZQCevel8KAZlWQWFFxmJMpAGgYA6Vwp8EoWz5pCepvTMymHLmKnMoYWPWkCcrVOOUBvhDevKmTM0M5mBuu9SD3sTrf7KVzG1xoL2tRPFUKFzAtv8qexaE8ZhWgjXGxMfdnUX1t/1erXAcdGLiSPErcqcodD5l7Hr2Py33BERITlcjQ5Ra+Y9DSeGwESyeLllCsdUQjQX2F+Xb7qVqnwrFprpeyLg+IJbHQxzKBZJwSGHrsQe1W/s3w7Gjh2IwTcTf9gleNkWRzIqqmYhV/l1a5t/KPnRYPhmGlx4kxskhVxlUglQzDrsb8rHfSvSxwjCgNgnMQUbX0NBpsrGagWHtlgcPicBgOK8Mmw8PG+EiMxuoKCVEt5bdBqQOlxzrpXD+MpxLARYmI6SoCV6HmPrXJ29oOHZRh+K4ZGHOWIkhh6DUVfcF457Jh0GH4r4ViCI2cA2vtbQ0iyqMvlwusMpxtdPS8Sx0sDXUkj7qc4NxuLiHuZFUNbym96j/unAsRHlaWB1P8w1+tU00fDsNiI24ZFO7FSw8N2Zb6aWyk359NDTrNCXEyf6+S/4etjjIsGNoyxA1+HqO+96FLAVI8um1+pBNvuFUWH41LBjHixiSLmtdZNco5HT/FXZxyuQ0dpFBXMtrW0ANr786tFsnJVxi0ihiuXVh2tp+NLSDyBQtgBoo669aekQvMRfzbDTlSEwH/Fma4Y3BGo7/bVFIRoSlIW6gBR0JrU2IMakhgTpaw2rMVg3SJ5oGvbYMtwT3160qgxLYZWleNlsCAvxW15Hc0ybEDsVaUqZFBUhgQTqSf8AvSmMQySRGy2lykkDQEX5/O1IJJJ4qhUCEaZbg8yB+rDemyEgw0uHllBJTMq5Sdbn9fKmAgLRypbKA2YZibE6msqLYhHCmPFwxqFtZny/Zeso2g0cixrIrh4mJZwBYDT1pGdr6X+HQU27R/s7TYe/u23PKkTJlF7DXU15sn0KBKS7m2vpW9et9bVBWs3k8tjcEcq2zMrAk35g9ayZiZfSiDzKLbj7qXJNr7mpJIVt3FUTBQ9GnvMyiwJplPiIyjQ3uKBg5iInTMoDDZhcHvTEDxsWUctG+VNZkh7CSwtE0Mqg2FjfnepYd8TEvkYtGdGRmuV+fMfq9JmMBgdfWiq5a1j512Nt6DXsaLBYTA4fBwyL4RePMTe+YgVXnwYZxLhTh57HMI3Unar3xrp4gIJHUfjQMX4M0ZdkCPyZVufrSN0iy66ZdcH4zgcdIgEgikt5o3017da9fw/GZJFVWJHLW9cqWBiDmBcN/EyAimIsPiIVzRzNH0CMR9lGNfQ8pNcs7lhZ4pwZXiika1gxC1VT4PFpxLxcKyrBKSW81snYdBvtzrlkPGON4OF/AxZy9DR8N7Z8UQqmMYkH+JTf7KtdEG7OyRuzxrDIMxX4TyHzreJhUQyaFXJDNJa51++uYcN9vJBMDNEzKDtevYcK9ocPxSFoFWQIdidLHT86KdgC4jGKZREY86RsTIb2Ww1t3OmtthVTiMR+04prSeEN/gJkI+wILfP02p2d2SZ5IyHjVPKCm/YjfpvVIuMiw8LKURpS+pzc+pNUTEY2Z1w0QmikeQg3zNuANiPpv0oOKmXEQKJ8S6YkZWMbG5Y2B106k6UvDjIsSZ80ruzIVA7bc6o8TPL4paRgoYnXmaLlw1FljJl8UHxVa6jVrE6aa/Ssqn8Qf/Ie4AFZS7INHlI8Rlw7xjYnalX19a0j5TptWmfrXnbDUaGhuedbzcuX3UIvWi9qyYaGvEVo8ugK7G2podzy35UNHF62TYgna1OmChvDSZh4T6HdTR0couZHvYX21FIK2zKRcUWB/eNmJCkb9KZM1Frh8cHXzXFMrIrLmXUdap4bE5QCA3Tkax/EwzMUYi3xW5elMmzFurFX0N1O1+VEaMuMykI/Uc6rkxTSIpITMbC/I30v2qwkywTCJ2Ba1r6jXpRVjcYu02JhbkV6MPxosfElNlmiZPQ6VLxFRSGYBSelCkiS945NTytvTIAy80Moyq2g+VBkhDm/SgKyqSJI9D0FaAIa6SML/Oi2AbweCBYsDr3q84fiHwB92Tqdrm1+VefjaRfM0wRRu1BkxQE1/FeS2xDWFC6Me5TiYxSNHOzKuQsDsot1I9apZMcuDDFXUyMpAbJcFTz+/wCtVSYhrjKddx2rCLkkqO9NZhhHilsCzMb6X69hUliZHvHLYdhrSeS+UhNT91EAZYlaxTqdAB61k2YOxckkFT61lQWQBRcL9tZRsx47Ma0W0qLPUb155SjZNavWiay4omokDaiI9jqLigVu9qZAoYawOlbRyCPtoWa6g1jEDUGjYKLZMLO+DbEQxGWMHzsu6+opYSM3ll079jW8HxHEYfDyxQuVSQZWA6UsMzc7kbbXp3JCoYw0jRuYn05g9RVlPOMRho2dis8Yyqd8wH41TO5Kox0tpTCYkqgzKrD6EelGL4Efkm3AIdAdSDyoZaTZCG6DmagZI5RCmEQlynvNdz1tRRjQgjjXDqhj1Lje4OhHQ+m9NZjSTup0Ib/2nepyYlh5kCFOtrmo+KsuIMj6liWZQvlOm9hQUX3yrJKgBPx5bj7KNmJftbGTQjL2qIIYlhud7c6hKiK7KLhlJF8pFRRgOdCwjaSXsM1jtTWHSSW2Rrkbnp61XoGYhgLre1786Zwk/h2Nm0INxy/OmTMXCYV3wisk+GZnc5lEnmA623+znQ5YpPDfDzn3Y1BXzAn5fjSkMaTYhjD4zIpDN5dV+mwq+YB8LEY4WZmJuvhkCMb3vqdd6olYjdFAEkGxOvVb1lehixnDjGvuglh/Nv31rKOv+ms5oay2ldN/cvgv9PL/AH3/ADrP3L4L/Ty/33/OuGi5zDWta11D9yuC/wBNJ/ff861+5fBf6eX++/51qMcyseWtYb2rpw9jOCjX9nl/vv8AnWfuZwT+nm/vv+dajHM1vkFSysLE2AAvc10r9zOCf+CX++/50SL2R4KhN4JSCLG87nT60UgNHMVZwtwQSfrUgGPmUE258hXTD7F8C3XDzW/+w/50+vsvwx4AsccgKbgTMMw76686KiCjkznMNvX1rIW1Gu5rpI9jOCA/8E3/AOh/zrTexvBQCVw0pI1Hv5NftoG1OfBwJMy+RgfKV5GiFjmJNvWvafuzwrIC/DcZfMFAE7/XeiYT2a4NOpZcDigCgZC072a4JsLkdt7b06NR4rxCY/JGMwN8wO/YisDAgKYb35a617ZPZvhQRSeHYkEi7ATvb4rdemtaT2e4WwYDh2LsoUkmeSxve9rm9xYX050bF1PCs131DZjuWNzW7EGvcP7NcLSaRDw3ENGpUIyzv5r78+X4VpvZ3hYWW3C8VmS+X/1ElmI+e2/LltWsOp4qG5kBJYDNsDp62puU+FMHAsDY3Fjr8q9ceBcMwzu0XDMU5jW4Imc5jrYC59O1NjgWAWKUxYGbNlfyvKTmK2tb1J++mTNqyi4TM8kv7Sz5pZXEbmwAy5gTe3ofpXoMdxQJDiMvh5o1K+Ew+IX3+lQm4Fw+2U8MlLoP4JjZtidb67/WiY7h2DmTLPw6UoWSNPDmN7FRcnUEAHS+9VWRJCvG2zxmJxaSzu5wyi52QkAfKsr08Xs5wuUMxwmJjIYixmb86yp+QfQ//9k="/>
          <p:cNvSpPr>
            <a:spLocks noChangeAspect="1" noChangeArrowheads="1"/>
          </p:cNvSpPr>
          <p:nvPr/>
        </p:nvSpPr>
        <p:spPr bwMode="auto">
          <a:xfrm>
            <a:off x="63500" y="-482600"/>
            <a:ext cx="1228725" cy="981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data:image/jpeg;base64,/9j/4AAQSkZJRgABAQAAAQABAAD/2wBDAAkGBwgHBgkIBwgKCgkLDRYPDQwMDRsUFRAWIB0iIiAdHx8kKDQsJCYxJx8fLT0tMTU3Ojo6Iys/RD84QzQ5Ojf/2wBDAQoKCg0MDRoPDxo3JR8lNzc3Nzc3Nzc3Nzc3Nzc3Nzc3Nzc3Nzc3Nzc3Nzc3Nzc3Nzc3Nzc3Nzc3Nzc3Nzc3Nzf/wAARCACQALQDASIAAhEBAxEB/8QAGwAAAgIDAQAAAAAAAAAAAAAAAwQCBQABBwb/xAA+EAACAQIEBAMFBQcEAQUAAAABAgMAEQQSITEFQVFhEyJxBiMygZGhscHR8BQWQlJUk+EHFTPxUyRiY3SU/8QAGQEAAwEBAQAAAAAAAAAAAAAAAQIDAAQF/8QAIhEAAgIDAAICAwEAAAAAAAAAAAECEQMSIRNBIlEEFDFh/9oADAMBAAIRAxEAPwDzMcSrdiFt0tTEZX+UD5ClEYk3G1MI42tXapHjSQ4hFGW1KKR1oivVYzIyiWWDeLxQsqhlOmptrU8Sl3ZkUlb7gVXLJl1sD61YYLiGUKmJBYX1vrpVNvYErVB4I/HgkS4JjsQxv8xUcOu6XNib3tYn61vCiUYhgjko1wVBtp8qew0SoTK5CxDUsxPL13p9wqF0ShhWQiR2UKq6kG+o7UticQJrLGCEU6XrWLxYxDBYwVhX4RffuajGovptVscGvlIlkyX8Ym1OgO9qZjtqLXA27UJUsw/V6LGQCtxbqKeQkUGUXFjft2qatoFkNwfhNSWJpDdRy2GtEERdfIBa+oO1TbLqLJQ+7YCQ3RtA38p6U28ViCRYruBzFBjGRSkiZgxsaLEXVihBdL6G+uXp3qci0UEtZsyaE2Pr2phVDnxUNvMQUGl9P1ahIhBUXup2YbMOnramY0yur2Fr3S30/XapSZaKJwRiQ5jtqDRkgALRkAg62PTqKITEItTZmHxDqKLFNAyAM97beW5BqUmyyigZjJtre3wHkR0qq4nw5CvkTxIpG1Q8r9O1XKSGTVCSrjUDUD0FR/ZvFgeF1bRiA6jT/vlSqVD6pnK+I+xWExOLeWBginkDzrK9hisAI8TLGcOHCMQpMlrCsrcB05cAo0TVR150RTfUi1KQyH6Uwsl9zeoKRytBwdaIrUsHFFRrjemUhGg+a9TQ9bkUFDRFOhqqmK4FjhZlX3j+UA6tbUf5ouIxrzyAm2RdFUHb/NV2YE2v5RoR3oyMgG966MbS6TnbVD0LB2VdL8sxtTixkNlIC+hpLBwhzmaKRktypqQFTZYyq9Doa6VkbZLxRSsOd/LcdxRI4+RBy+mtDgIItcN2vr/mrHDwqwDobrbU32oSkNCFkYlZRcEHl60zGgIARrG17df81pYyhsRfqOvemI0zkkCw7cqk5HTGJAIW0a4HUUxCvvFSUjfytbbtUkUN5TYc81/19Km6AqARZgd98h625ipuRRRCCJsPmdY2MV/MOXqKMuSIZiwYXJNv4QetthtrR8NI7x+C6lZMtvMfs9enWhS54nbKbshu0euq8/s1/wA1FystqZHGzGyrdSfWmIsIqlSNbi4PemMOixPGiax5AqvbTnppsaajSNlXLfQmwPI8xU5ZSscYFYL5ZksWXXQW+yiqVR/FU2RiBIt9j1oBxEcc3hN7tmPlGoN+nSpCWJbkkNE/lkutu1z9am+j0kAxnDo5sQ0kjyqW/kU2NZQ5uJLgn8BvEYKPKxJuR+tPlWUUpG4cBjyqQDrWFirW2vrWsPHJK1okz9qa4hGRMAVAIUXA6VP0clAVObaihrAXpdScpA3vvUncX6AUUI0OI9zTERu4HekojcaUxDKqvGCbEmmbAkOYTASyMPFcL1A1NXUGGhjFlVNO16REqqcoO5sDVljL4ThWIxEUXjYmOF3iiINmYKSNqtGdKw+O3QwmGV9SST2NqI8TRLZcxU6a3I/xXhvY32jxi4gS8c4hG+DlGpSPMYj/AAk5RsTod966Lw3G4HH5lweNgxIG4U627qbGqYs+ytIOT8dwdMQw0JdznzBRzBp3DJJHKcpugtdhr9etMrhDh3e5sG+HoanhojmsEy3AuMtWlkTJQxNDAiZ4Q6qGAF9K1lKG40BvYtsO1MW8Aho8pDAlhyI2uOh/OisAvmy3iY7W0+VR3OlQAqEdbhcoLWbqjUVojkPmbMTo5622PbTatIrxSEiNHiIsQR8S8x99FMAtaFs6t5onN7/PloaVyHUSGHlyRMDGGMQF1GptfUX6dKdSRZoVmjuXVbWK3zruD2Oh7XpJpL3axWVB8Q59QdLUCGWJJlZ2UxPfMoA31tYH9aHakavoy4XcJXCsEjkvhZvNG3/jPMHt0+lT8ch2ieWOKUJcNuTr0qmEgEgw5y+EbFCb2DHlY38vzuL0V3ikwpZJHRo7gAG4U7MDyP8AkUmhTYsJ5myyLPkkCHLIwS+U8ibcttRtS+KYy4UtHOsUq2OWQgqba6Edd9+ZpU8Qy5VgZJnRPLKbjMOakc/zpH3cErPPY4e91AOl+ljypowFcjJMSMU3jLGJg38ZYL9ATtWU9CjTZ3wuHGQtqXe1zYdjWVXZE9X9nEcBM0UCyIct5NhubDagPiHfESyFjdjzpWOVhD4agls9xU0YMCCbso26661w2CgzXswAItr2qAYkgb96h4yszXsCQQLbVoNdco63opitDsT2YX2rJ1OaKTNl8Nr2PMEEUurXIF7CpYmRWw19xe3cUXdGUelqOMLBNERC8gtdiBf6dT2o/tH7RwN7LzTcPxyDFTFY41DecAmx05G168rwjGN4hwkhyuhsGJ/h5H5fdavRRcL4VicWr8TwSHEjchiokt1ANj+NKpSZdKK9Hhp5+I4TALhMTFNFE5DoGQqCD0NtQasvZLin7Pjoy6GRUbVb7j86L7Y8ex3HeL/7bLJHhsDh5hHDCRkSPkHY+hv2FXg/0z4jwbhR4zieI4OQIY3RMMC4kUsBoxsOfIGnxZHila/hXJBZUlI957Fe0rcfxGJw7YcqkS5o3JuSAbEMPpXsjBnQXJuNiP1rXMf9J/aDCYT2oxfA8TD4WIxUhOHmbTNpmyEHkdSDz0HS/YpoQiFlQFd2XmO4p1lvpLxa8KgQOh3sBqL9etSjHlF1FjpIhGh7jpTThX0F7g3Ft70q2YFiAVtqQdb9/Sm2NRBrwSBcp8BtUbp+VZIpgbPcZCbGw1B5EfjRpUEsZJHlvm1NACbg7CylgN+lx1opmqgWKQG7ra43CAWXvf8ACkJiM+YLZ73ZlOjHqOY3NWC3jJRVINzawuLUniYOaZkYeYKG37jnamQGajmWSIgq4dtA1gFsa1iisSKxsyndhpZhztc7/hQFBc+UsrPptpfcX+dFQeQrKUDEEgAliOW/MUwESRJ5VL4iURPayhV1P6FEjYwojg2IkBzWuQOYHTY60EzFsQfEQ3O2Xa9+VTzgRzq+X3Zz25gHnRAPNmZi8UiRo2oUNWULBcRL4dQXiJXy3kQ3P0rKTv0OcAjchgRTWIspQ5SrZQCevel8KAZlWQWFFxmJMpAGgYA6Vwp8EoWz5pCepvTMymHLmKnMoYWPWkCcrVOOUBvhDevKmTM0M5mBuu9SD3sTrf7KVzG1xoL2tRPFUKFzAtv8qexaE8ZhWgjXGxMfdnUX1t/1erXAcdGLiSPErcqcodD5l7Hr2Py33BERITlcjQ5Ra+Y9DSeGwESyeLllCsdUQjQX2F+Xb7qVqnwrFprpeyLg+IJbHQxzKBZJwSGHrsQe1W/s3w7Gjh2IwTcTf9gleNkWRzIqqmYhV/l1a5t/KPnRYPhmGlx4kxskhVxlUglQzDrsb8rHfSvSxwjCgNgnMQUbX0NBpsrGagWHtlgcPicBgOK8Mmw8PG+EiMxuoKCVEt5bdBqQOlxzrpXD+MpxLARYmI6SoCV6HmPrXJ29oOHZRh+K4ZGHOWIkhh6DUVfcF457Jh0GH4r4ViCI2cA2vtbQ0iyqMvlwusMpxtdPS8Sx0sDXUkj7qc4NxuLiHuZFUNbym96j/unAsRHlaWB1P8w1+tU00fDsNiI24ZFO7FSw8N2Zb6aWyk359NDTrNCXEyf6+S/4etjjIsGNoyxA1+HqO+96FLAVI8um1+pBNvuFUWH41LBjHixiSLmtdZNco5HT/FXZxyuQ0dpFBXMtrW0ANr786tFsnJVxi0ihiuXVh2tp+NLSDyBQtgBoo669aekQvMRfzbDTlSEwH/Fma4Y3BGo7/bVFIRoSlIW6gBR0JrU2IMakhgTpaw2rMVg3SJ5oGvbYMtwT3160qgxLYZWleNlsCAvxW15Hc0ybEDsVaUqZFBUhgQTqSf8AvSmMQySRGy2lykkDQEX5/O1IJJJ4qhUCEaZbg8yB+rDemyEgw0uHllBJTMq5Sdbn9fKmAgLRypbKA2YZibE6msqLYhHCmPFwxqFtZny/Zeso2g0cixrIrh4mJZwBYDT1pGdr6X+HQU27R/s7TYe/u23PKkTJlF7DXU15sn0KBKS7m2vpW9et9bVBWs3k8tjcEcq2zMrAk35g9ayZiZfSiDzKLbj7qXJNr7mpJIVt3FUTBQ9GnvMyiwJplPiIyjQ3uKBg5iInTMoDDZhcHvTEDxsWUctG+VNZkh7CSwtE0Mqg2FjfnepYd8TEvkYtGdGRmuV+fMfq9JmMBgdfWiq5a1j512Nt6DXsaLBYTA4fBwyL4RePMTe+YgVXnwYZxLhTh57HMI3Unar3xrp4gIJHUfjQMX4M0ZdkCPyZVufrSN0iy66ZdcH4zgcdIgEgikt5o3017da9fw/GZJFVWJHLW9cqWBiDmBcN/EyAimIsPiIVzRzNH0CMR9lGNfQ8pNcs7lhZ4pwZXiika1gxC1VT4PFpxLxcKyrBKSW81snYdBvtzrlkPGON4OF/AxZy9DR8N7Z8UQqmMYkH+JTf7KtdEG7OyRuzxrDIMxX4TyHzreJhUQyaFXJDNJa51++uYcN9vJBMDNEzKDtevYcK9ocPxSFoFWQIdidLHT86KdgC4jGKZREY86RsTIb2Ww1t3OmtthVTiMR+04prSeEN/gJkI+wILfP02p2d2SZ5IyHjVPKCm/YjfpvVIuMiw8LKURpS+pzc+pNUTEY2Z1w0QmikeQg3zNuANiPpv0oOKmXEQKJ8S6YkZWMbG5Y2B106k6UvDjIsSZ80ruzIVA7bc6o8TPL4paRgoYnXmaLlw1FljJl8UHxVa6jVrE6aa/Ssqn8Qf/Ie4AFZS7INHlI8Rlw7xjYnalX19a0j5TptWmfrXnbDUaGhuedbzcuX3UIvWi9qyYaGvEVo8ugK7G2podzy35UNHF62TYgna1OmChvDSZh4T6HdTR0couZHvYX21FIK2zKRcUWB/eNmJCkb9KZM1Frh8cHXzXFMrIrLmXUdap4bE5QCA3Tkax/EwzMUYi3xW5elMmzFurFX0N1O1+VEaMuMykI/Uc6rkxTSIpITMbC/I30v2qwkywTCJ2Ba1r6jXpRVjcYu02JhbkV6MPxosfElNlmiZPQ6VLxFRSGYBSelCkiS945NTytvTIAy80Moyq2g+VBkhDm/SgKyqSJI9D0FaAIa6SML/Oi2AbweCBYsDr3q84fiHwB92Tqdrm1+VefjaRfM0wRRu1BkxQE1/FeS2xDWFC6Me5TiYxSNHOzKuQsDsot1I9apZMcuDDFXUyMpAbJcFTz+/wCtVSYhrjKddx2rCLkkqO9NZhhHilsCzMb6X69hUliZHvHLYdhrSeS+UhNT91EAZYlaxTqdAB61k2YOxckkFT61lQWQBRcL9tZRsx47Ma0W0qLPUb155SjZNavWiay4omokDaiI9jqLigVu9qZAoYawOlbRyCPtoWa6g1jEDUGjYKLZMLO+DbEQxGWMHzsu6+opYSM3ll079jW8HxHEYfDyxQuVSQZWA6UsMzc7kbbXp3JCoYw0jRuYn05g9RVlPOMRho2dis8Yyqd8wH41TO5Kox0tpTCYkqgzKrD6EelGL4Efkm3AIdAdSDyoZaTZCG6DmagZI5RCmEQlynvNdz1tRRjQgjjXDqhj1Lje4OhHQ+m9NZjSTup0Ib/2nepyYlh5kCFOtrmo+KsuIMj6liWZQvlOm9hQUX3yrJKgBPx5bj7KNmJftbGTQjL2qIIYlhud7c6hKiK7KLhlJF8pFRRgOdCwjaSXsM1jtTWHSSW2Rrkbnp61XoGYhgLre1786Zwk/h2Nm0INxy/OmTMXCYV3wisk+GZnc5lEnmA623+znQ5YpPDfDzn3Y1BXzAn5fjSkMaTYhjD4zIpDN5dV+mwq+YB8LEY4WZmJuvhkCMb3vqdd6olYjdFAEkGxOvVb1lehixnDjGvuglh/Nv31rKOv+ms5oay2ldN/cvgv9PL/AH3/ADrP3L4L/Ty/33/OuGi5zDWta11D9yuC/wBNJ/ff861+5fBf6eX++/51qMcyseWtYb2rpw9jOCjX9nl/vv8AnWfuZwT+nm/vv+dajHM1vkFSysLE2AAvc10r9zOCf+CX++/50SL2R4KhN4JSCLG87nT60UgNHMVZwtwQSfrUgGPmUE258hXTD7F8C3XDzW/+w/50+vsvwx4AsccgKbgTMMw76686KiCjkznMNvX1rIW1Gu5rpI9jOCA/8E3/AOh/zrTexvBQCVw0pI1Hv5NftoG1OfBwJMy+RgfKV5GiFjmJNvWvafuzwrIC/DcZfMFAE7/XeiYT2a4NOpZcDigCgZC072a4JsLkdt7b06NR4rxCY/JGMwN8wO/YisDAgKYb35a617ZPZvhQRSeHYkEi7ATvb4rdemtaT2e4WwYDh2LsoUkmeSxve9rm9xYX050bF1PCs131DZjuWNzW7EGvcP7NcLSaRDw3ENGpUIyzv5r78+X4VpvZ3hYWW3C8VmS+X/1ElmI+e2/LltWsOp4qG5kBJYDNsDp62puU+FMHAsDY3Fjr8q9ceBcMwzu0XDMU5jW4Imc5jrYC59O1NjgWAWKUxYGbNlfyvKTmK2tb1J++mTNqyi4TM8kv7Sz5pZXEbmwAy5gTe3ofpXoMdxQJDiMvh5o1K+Ew+IX3+lQm4Fw+2U8MlLoP4JjZtidb67/WiY7h2DmTLPw6UoWSNPDmN7FRcnUEAHS+9VWRJCvG2zxmJxaSzu5wyi52QkAfKsr08Xs5wuUMxwmJjIYixmb86yp+QfQ//9k="/>
          <p:cNvSpPr>
            <a:spLocks noChangeAspect="1" noChangeArrowheads="1"/>
          </p:cNvSpPr>
          <p:nvPr/>
        </p:nvSpPr>
        <p:spPr bwMode="auto">
          <a:xfrm>
            <a:off x="63500" y="-482600"/>
            <a:ext cx="1228725" cy="981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BDAAkGBwgHBgkIBwgKCgkLDRYPDQwMDRsUFRAWIB0iIiAdHx8kKDQsJCYxJx8fLT0tMTU3Ojo6Iys/RD84QzQ5Ojf/2wBDAQoKCg0MDRoPDxo3JR8lNzc3Nzc3Nzc3Nzc3Nzc3Nzc3Nzc3Nzc3Nzc3Nzc3Nzc3Nzc3Nzc3Nzc3Nzc3Nzc3Nzf/wAARCACQALQDASIAAhEBAxEB/8QAGwAAAgIDAQAAAAAAAAAAAAAAAwQCBQABBwb/xAA+EAACAQIEBAMFBQcEAQUAAAABAgMAEQQSITEFQVFhEyJxBiMygZGhscHR8BQWQlJUk+EHFTPxUyRiY3SU/8QAGQEAAwEBAQAAAAAAAAAAAAAAAQIDAAQF/8QAIhEAAgIDAAICAwEAAAAAAAAAAAECEQMSIRNBIlEEFDFh/9oADAMBAAIRAxEAPwDzMcSrdiFt0tTEZX+UD5ClEYk3G1MI42tXapHjSQ4hFGW1KKR1oivVYzIyiWWDeLxQsqhlOmptrU8Sl3ZkUlb7gVXLJl1sD61YYLiGUKmJBYX1vrpVNvYErVB4I/HgkS4JjsQxv8xUcOu6XNib3tYn61vCiUYhgjko1wVBtp8qew0SoTK5CxDUsxPL13p9wqF0ShhWQiR2UKq6kG+o7UticQJrLGCEU6XrWLxYxDBYwVhX4RffuajGovptVscGvlIlkyX8Ym1OgO9qZjtqLXA27UJUsw/V6LGQCtxbqKeQkUGUXFjft2qatoFkNwfhNSWJpDdRy2GtEERdfIBa+oO1TbLqLJQ+7YCQ3RtA38p6U28ViCRYruBzFBjGRSkiZgxsaLEXVihBdL6G+uXp3qci0UEtZsyaE2Pr2phVDnxUNvMQUGl9P1ahIhBUXup2YbMOnramY0yur2Fr3S30/XapSZaKJwRiQ5jtqDRkgALRkAg62PTqKITEItTZmHxDqKLFNAyAM97beW5BqUmyyigZjJtre3wHkR0qq4nw5CvkTxIpG1Q8r9O1XKSGTVCSrjUDUD0FR/ZvFgeF1bRiA6jT/vlSqVD6pnK+I+xWExOLeWBginkDzrK9hisAI8TLGcOHCMQpMlrCsrcB05cAo0TVR150RTfUi1KQyH6Uwsl9zeoKRytBwdaIrUsHFFRrjemUhGg+a9TQ9bkUFDRFOhqqmK4FjhZlX3j+UA6tbUf5ouIxrzyAm2RdFUHb/NV2YE2v5RoR3oyMgG966MbS6TnbVD0LB2VdL8sxtTixkNlIC+hpLBwhzmaKRktypqQFTZYyq9Doa6VkbZLxRSsOd/LcdxRI4+RBy+mtDgIItcN2vr/mrHDwqwDobrbU32oSkNCFkYlZRcEHl60zGgIARrG17df81pYyhsRfqOvemI0zkkCw7cqk5HTGJAIW0a4HUUxCvvFSUjfytbbtUkUN5TYc81/19Km6AqARZgd98h625ipuRRRCCJsPmdY2MV/MOXqKMuSIZiwYXJNv4QetthtrR8NI7x+C6lZMtvMfs9enWhS54nbKbshu0euq8/s1/wA1FystqZHGzGyrdSfWmIsIqlSNbi4PemMOixPGiax5AqvbTnppsaajSNlXLfQmwPI8xU5ZSscYFYL5ZksWXXQW+yiqVR/FU2RiBIt9j1oBxEcc3hN7tmPlGoN+nSpCWJbkkNE/lkutu1z9am+j0kAxnDo5sQ0kjyqW/kU2NZQ5uJLgn8BvEYKPKxJuR+tPlWUUpG4cBjyqQDrWFirW2vrWsPHJK1okz9qa4hGRMAVAIUXA6VP0clAVObaihrAXpdScpA3vvUncX6AUUI0OI9zTERu4HekojcaUxDKqvGCbEmmbAkOYTASyMPFcL1A1NXUGGhjFlVNO16REqqcoO5sDVljL4ThWIxEUXjYmOF3iiINmYKSNqtGdKw+O3QwmGV9SST2NqI8TRLZcxU6a3I/xXhvY32jxi4gS8c4hG+DlGpSPMYj/AAk5RsTod966Lw3G4HH5lweNgxIG4U627qbGqYs+ytIOT8dwdMQw0JdznzBRzBp3DJJHKcpugtdhr9etMrhDh3e5sG+HoanhojmsEy3AuMtWlkTJQxNDAiZ4Q6qGAF9K1lKG40BvYtsO1MW8Aho8pDAlhyI2uOh/OisAvmy3iY7W0+VR3OlQAqEdbhcoLWbqjUVojkPmbMTo5622PbTatIrxSEiNHiIsQR8S8x99FMAtaFs6t5onN7/PloaVyHUSGHlyRMDGGMQF1GptfUX6dKdSRZoVmjuXVbWK3zruD2Oh7XpJpL3axWVB8Q59QdLUCGWJJlZ2UxPfMoA31tYH9aHakavoy4XcJXCsEjkvhZvNG3/jPMHt0+lT8ch2ieWOKUJcNuTr0qmEgEgw5y+EbFCb2DHlY38vzuL0V3ikwpZJHRo7gAG4U7MDyP8AkUmhTYsJ5myyLPkkCHLIwS+U8ibcttRtS+KYy4UtHOsUq2OWQgqba6Edd9+ZpU8Qy5VgZJnRPLKbjMOakc/zpH3cErPPY4e91AOl+ljypowFcjJMSMU3jLGJg38ZYL9ATtWU9CjTZ3wuHGQtqXe1zYdjWVXZE9X9nEcBM0UCyIct5NhubDagPiHfESyFjdjzpWOVhD4agls9xU0YMCCbso26661w2CgzXswAItr2qAYkgb96h4yszXsCQQLbVoNdco63opitDsT2YX2rJ1OaKTNl8Nr2PMEEUurXIF7CpYmRWw19xe3cUXdGUelqOMLBNERC8gtdiBf6dT2o/tH7RwN7LzTcPxyDFTFY41DecAmx05G168rwjGN4hwkhyuhsGJ/h5H5fdavRRcL4VicWr8TwSHEjchiokt1ANj+NKpSZdKK9Hhp5+I4TALhMTFNFE5DoGQqCD0NtQasvZLin7Pjoy6GRUbVb7j86L7Y8ex3HeL/7bLJHhsDh5hHDCRkSPkHY+hv2FXg/0z4jwbhR4zieI4OQIY3RMMC4kUsBoxsOfIGnxZHila/hXJBZUlI957Fe0rcfxGJw7YcqkS5o3JuSAbEMPpXsjBnQXJuNiP1rXMf9J/aDCYT2oxfA8TD4WIxUhOHmbTNpmyEHkdSDz0HS/YpoQiFlQFd2XmO4p1lvpLxa8KgQOh3sBqL9etSjHlF1FjpIhGh7jpTThX0F7g3Ft70q2YFiAVtqQdb9/Sm2NRBrwSBcp8BtUbp+VZIpgbPcZCbGw1B5EfjRpUEsZJHlvm1NACbg7CylgN+lx1opmqgWKQG7ra43CAWXvf8ACkJiM+YLZ73ZlOjHqOY3NWC3jJRVINzawuLUniYOaZkYeYKG37jnamQGajmWSIgq4dtA1gFsa1iisSKxsyndhpZhztc7/hQFBc+UsrPptpfcX+dFQeQrKUDEEgAliOW/MUwESRJ5VL4iURPayhV1P6FEjYwojg2IkBzWuQOYHTY60EzFsQfEQ3O2Xa9+VTzgRzq+X3Zz25gHnRAPNmZi8UiRo2oUNWULBcRL4dQXiJXy3kQ3P0rKTv0OcAjchgRTWIspQ5SrZQCevel8KAZlWQWFFxmJMpAGgYA6Vwp8EoWz5pCepvTMymHLmKnMoYWPWkCcrVOOUBvhDevKmTM0M5mBuu9SD3sTrf7KVzG1xoL2tRPFUKFzAtv8qexaE8ZhWgjXGxMfdnUX1t/1erXAcdGLiSPErcqcodD5l7Hr2Py33BERITlcjQ5Ra+Y9DSeGwESyeLllCsdUQjQX2F+Xb7qVqnwrFprpeyLg+IJbHQxzKBZJwSGHrsQe1W/s3w7Gjh2IwTcTf9gleNkWRzIqqmYhV/l1a5t/KPnRYPhmGlx4kxskhVxlUglQzDrsb8rHfSvSxwjCgNgnMQUbX0NBpsrGagWHtlgcPicBgOK8Mmw8PG+EiMxuoKCVEt5bdBqQOlxzrpXD+MpxLARYmI6SoCV6HmPrXJ29oOHZRh+K4ZGHOWIkhh6DUVfcF457Jh0GH4r4ViCI2cA2vtbQ0iyqMvlwusMpxtdPS8Sx0sDXUkj7qc4NxuLiHuZFUNbym96j/unAsRHlaWB1P8w1+tU00fDsNiI24ZFO7FSw8N2Zb6aWyk359NDTrNCXEyf6+S/4etjjIsGNoyxA1+HqO+96FLAVI8um1+pBNvuFUWH41LBjHixiSLmtdZNco5HT/FXZxyuQ0dpFBXMtrW0ANr786tFsnJVxi0ihiuXVh2tp+NLSDyBQtgBoo669aekQvMRfzbDTlSEwH/Fma4Y3BGo7/bVFIRoSlIW6gBR0JrU2IMakhgTpaw2rMVg3SJ5oGvbYMtwT3160qgxLYZWleNlsCAvxW15Hc0ybEDsVaUqZFBUhgQTqSf8AvSmMQySRGy2lykkDQEX5/O1IJJJ4qhUCEaZbg8yB+rDemyEgw0uHllBJTMq5Sdbn9fKmAgLRypbKA2YZibE6msqLYhHCmPFwxqFtZny/Zeso2g0cixrIrh4mJZwBYDT1pGdr6X+HQU27R/s7TYe/u23PKkTJlF7DXU15sn0KBKS7m2vpW9et9bVBWs3k8tjcEcq2zMrAk35g9ayZiZfSiDzKLbj7qXJNr7mpJIVt3FUTBQ9GnvMyiwJplPiIyjQ3uKBg5iInTMoDDZhcHvTEDxsWUctG+VNZkh7CSwtE0Mqg2FjfnepYd8TEvkYtGdGRmuV+fMfq9JmMBgdfWiq5a1j512Nt6DXsaLBYTA4fBwyL4RePMTe+YgVXnwYZxLhTh57HMI3Unar3xrp4gIJHUfjQMX4M0ZdkCPyZVufrSN0iy66ZdcH4zgcdIgEgikt5o3017da9fw/GZJFVWJHLW9cqWBiDmBcN/EyAimIsPiIVzRzNH0CMR9lGNfQ8pNcs7lhZ4pwZXiika1gxC1VT4PFpxLxcKyrBKSW81snYdBvtzrlkPGON4OF/AxZy9DR8N7Z8UQqmMYkH+JTf7KtdEG7OyRuzxrDIMxX4TyHzreJhUQyaFXJDNJa51++uYcN9vJBMDNEzKDtevYcK9ocPxSFoFWQIdidLHT86KdgC4jGKZREY86RsTIb2Ww1t3OmtthVTiMR+04prSeEN/gJkI+wILfP02p2d2SZ5IyHjVPKCm/YjfpvVIuMiw8LKURpS+pzc+pNUTEY2Z1w0QmikeQg3zNuANiPpv0oOKmXEQKJ8S6YkZWMbG5Y2B106k6UvDjIsSZ80ruzIVA7bc6o8TPL4paRgoYnXmaLlw1FljJl8UHxVa6jVrE6aa/Ssqn8Qf/Ie4AFZS7INHlI8Rlw7xjYnalX19a0j5TptWmfrXnbDUaGhuedbzcuX3UIvWi9qyYaGvEVo8ugK7G2podzy35UNHF62TYgna1OmChvDSZh4T6HdTR0couZHvYX21FIK2zKRcUWB/eNmJCkb9KZM1Frh8cHXzXFMrIrLmXUdap4bE5QCA3Tkax/EwzMUYi3xW5elMmzFurFX0N1O1+VEaMuMykI/Uc6rkxTSIpITMbC/I30v2qwkywTCJ2Ba1r6jXpRVjcYu02JhbkV6MPxosfElNlmiZPQ6VLxFRSGYBSelCkiS945NTytvTIAy80Moyq2g+VBkhDm/SgKyqSJI9D0FaAIa6SML/Oi2AbweCBYsDr3q84fiHwB92Tqdrm1+VefjaRfM0wRRu1BkxQE1/FeS2xDWFC6Me5TiYxSNHOzKuQsDsot1I9apZMcuDDFXUyMpAbJcFTz+/wCtVSYhrjKddx2rCLkkqO9NZhhHilsCzMb6X69hUliZHvHLYdhrSeS+UhNT91EAZYlaxTqdAB61k2YOxckkFT61lQWQBRcL9tZRsx47Ma0W0qLPUb155SjZNavWiay4omokDaiI9jqLigVu9qZAoYawOlbRyCPtoWa6g1jEDUGjYKLZMLO+DbEQxGWMHzsu6+opYSM3ll079jW8HxHEYfDyxQuVSQZWA6UsMzc7kbbXp3JCoYw0jRuYn05g9RVlPOMRho2dis8Yyqd8wH41TO5Kox0tpTCYkqgzKrD6EelGL4Efkm3AIdAdSDyoZaTZCG6DmagZI5RCmEQlynvNdz1tRRjQgjjXDqhj1Lje4OhHQ+m9NZjSTup0Ib/2nepyYlh5kCFOtrmo+KsuIMj6liWZQvlOm9hQUX3yrJKgBPx5bj7KNmJftbGTQjL2qIIYlhud7c6hKiK7KLhlJF8pFRRgOdCwjaSXsM1jtTWHSSW2Rrkbnp61XoGYhgLre1786Zwk/h2Nm0INxy/OmTMXCYV3wisk+GZnc5lEnmA623+znQ5YpPDfDzn3Y1BXzAn5fjSkMaTYhjD4zIpDN5dV+mwq+YB8LEY4WZmJuvhkCMb3vqdd6olYjdFAEkGxOvVb1lehixnDjGvuglh/Nv31rKOv+ms5oay2ldN/cvgv9PL/AH3/ADrP3L4L/Ty/33/OuGi5zDWta11D9yuC/wBNJ/ff861+5fBf6eX++/51qMcyseWtYb2rpw9jOCjX9nl/vv8AnWfuZwT+nm/vv+dajHM1vkFSysLE2AAvc10r9zOCf+CX++/50SL2R4KhN4JSCLG87nT60UgNHMVZwtwQSfrUgGPmUE258hXTD7F8C3XDzW/+w/50+vsvwx4AsccgKbgTMMw76686KiCjkznMNvX1rIW1Gu5rpI9jOCA/8E3/AOh/zrTexvBQCVw0pI1Hv5NftoG1OfBwJMy+RgfKV5GiFjmJNvWvafuzwrIC/DcZfMFAE7/XeiYT2a4NOpZcDigCgZC072a4JsLkdt7b06NR4rxCY/JGMwN8wO/YisDAgKYb35a617ZPZvhQRSeHYkEi7ATvb4rdemtaT2e4WwYDh2LsoUkmeSxve9rm9xYX050bF1PCs131DZjuWNzW7EGvcP7NcLSaRDw3ENGpUIyzv5r78+X4VpvZ3hYWW3C8VmS+X/1ElmI+e2/LltWsOp4qG5kBJYDNsDp62puU+FMHAsDY3Fjr8q9ceBcMwzu0XDMU5jW4Imc5jrYC59O1NjgWAWKUxYGbNlfyvKTmK2tb1J++mTNqyi4TM8kv7Sz5pZXEbmwAy5gTe3ofpXoMdxQJDiMvh5o1K+Ew+IX3+lQm4Fw+2U8MlLoP4JjZtidb67/WiY7h2DmTLPw6UoWSNPDmN7FRcnUEAHS+9VWRJCvG2zxmJxaSzu5wyi52QkAfKsr08Xs5wuUMxwmJjIYixmb86yp+QfQ//9k="/>
          <p:cNvSpPr>
            <a:spLocks noChangeAspect="1" noChangeArrowheads="1"/>
          </p:cNvSpPr>
          <p:nvPr/>
        </p:nvSpPr>
        <p:spPr bwMode="auto">
          <a:xfrm>
            <a:off x="63500" y="-482600"/>
            <a:ext cx="1228725" cy="981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eg;base64,/9j/4AAQSkZJRgABAQAAAQABAAD/2wBDAAkGBwgHBgkIBwgKCgkLDRYPDQwMDRsUFRAWIB0iIiAdHx8kKDQsJCYxJx8fLT0tMTU3Ojo6Iys/RD84QzQ5Ojf/2wBDAQoKCg0MDRoPDxo3JR8lNzc3Nzc3Nzc3Nzc3Nzc3Nzc3Nzc3Nzc3Nzc3Nzc3Nzc3Nzc3Nzc3Nzc3Nzc3Nzc3Nzf/wAARCACQALQDASIAAhEBAxEB/8QAGwAAAgIDAQAAAAAAAAAAAAAAAwQCBQABBwb/xAA+EAACAQIEBAMFBQcEAQUAAAABAgMAEQQSITEFQVFhEyJxBiMygZGhscHR8BQWQlJUk+EHFTPxUyRiY3SU/8QAGQEAAwEBAQAAAAAAAAAAAAAAAQIDAAQF/8QAIhEAAgIDAAICAwEAAAAAAAAAAAECEQMSIRNBIlEEFDFh/9oADAMBAAIRAxEAPwDzMcSrdiFt0tTEZX+UD5ClEYk3G1MI42tXapHjSQ4hFGW1KKR1oivVYzIyiWWDeLxQsqhlOmptrU8Sl3ZkUlb7gVXLJl1sD61YYLiGUKmJBYX1vrpVNvYErVB4I/HgkS4JjsQxv8xUcOu6XNib3tYn61vCiUYhgjko1wVBtp8qew0SoTK5CxDUsxPL13p9wqF0ShhWQiR2UKq6kG+o7UticQJrLGCEU6XrWLxYxDBYwVhX4RffuajGovptVscGvlIlkyX8Ym1OgO9qZjtqLXA27UJUsw/V6LGQCtxbqKeQkUGUXFjft2qatoFkNwfhNSWJpDdRy2GtEERdfIBa+oO1TbLqLJQ+7YCQ3RtA38p6U28ViCRYruBzFBjGRSkiZgxsaLEXVihBdL6G+uXp3qci0UEtZsyaE2Pr2phVDnxUNvMQUGl9P1ahIhBUXup2YbMOnramY0yur2Fr3S30/XapSZaKJwRiQ5jtqDRkgALRkAg62PTqKITEItTZmHxDqKLFNAyAM97beW5BqUmyyigZjJtre3wHkR0qq4nw5CvkTxIpG1Q8r9O1XKSGTVCSrjUDUD0FR/ZvFgeF1bRiA6jT/vlSqVD6pnK+I+xWExOLeWBginkDzrK9hisAI8TLGcOHCMQpMlrCsrcB05cAo0TVR150RTfUi1KQyH6Uwsl9zeoKRytBwdaIrUsHFFRrjemUhGg+a9TQ9bkUFDRFOhqqmK4FjhZlX3j+UA6tbUf5ouIxrzyAm2RdFUHb/NV2YE2v5RoR3oyMgG966MbS6TnbVD0LB2VdL8sxtTixkNlIC+hpLBwhzmaKRktypqQFTZYyq9Doa6VkbZLxRSsOd/LcdxRI4+RBy+mtDgIItcN2vr/mrHDwqwDobrbU32oSkNCFkYlZRcEHl60zGgIARrG17df81pYyhsRfqOvemI0zkkCw7cqk5HTGJAIW0a4HUUxCvvFSUjfytbbtUkUN5TYc81/19Km6AqARZgd98h625ipuRRRCCJsPmdY2MV/MOXqKMuSIZiwYXJNv4QetthtrR8NI7x+C6lZMtvMfs9enWhS54nbKbshu0euq8/s1/wA1FystqZHGzGyrdSfWmIsIqlSNbi4PemMOixPGiax5AqvbTnppsaajSNlXLfQmwPI8xU5ZSscYFYL5ZksWXXQW+yiqVR/FU2RiBIt9j1oBxEcc3hN7tmPlGoN+nSpCWJbkkNE/lkutu1z9am+j0kAxnDo5sQ0kjyqW/kU2NZQ5uJLgn8BvEYKPKxJuR+tPlWUUpG4cBjyqQDrWFirW2vrWsPHJK1okz9qa4hGRMAVAIUXA6VP0clAVObaihrAXpdScpA3vvUncX6AUUI0OI9zTERu4HekojcaUxDKqvGCbEmmbAkOYTASyMPFcL1A1NXUGGhjFlVNO16REqqcoO5sDVljL4ThWIxEUXjYmOF3iiINmYKSNqtGdKw+O3QwmGV9SST2NqI8TRLZcxU6a3I/xXhvY32jxi4gS8c4hG+DlGpSPMYj/AAk5RsTod966Lw3G4HH5lweNgxIG4U627qbGqYs+ytIOT8dwdMQw0JdznzBRzBp3DJJHKcpugtdhr9etMrhDh3e5sG+HoanhojmsEy3AuMtWlkTJQxNDAiZ4Q6qGAF9K1lKG40BvYtsO1MW8Aho8pDAlhyI2uOh/OisAvmy3iY7W0+VR3OlQAqEdbhcoLWbqjUVojkPmbMTo5622PbTatIrxSEiNHiIsQR8S8x99FMAtaFs6t5onN7/PloaVyHUSGHlyRMDGGMQF1GptfUX6dKdSRZoVmjuXVbWK3zruD2Oh7XpJpL3axWVB8Q59QdLUCGWJJlZ2UxPfMoA31tYH9aHakavoy4XcJXCsEjkvhZvNG3/jPMHt0+lT8ch2ieWOKUJcNuTr0qmEgEgw5y+EbFCb2DHlY38vzuL0V3ikwpZJHRo7gAG4U7MDyP8AkUmhTYsJ5myyLPkkCHLIwS+U8ibcttRtS+KYy4UtHOsUq2OWQgqba6Edd9+ZpU8Qy5VgZJnRPLKbjMOakc/zpH3cErPPY4e91AOl+ljypowFcjJMSMU3jLGJg38ZYL9ATtWU9CjTZ3wuHGQtqXe1zYdjWVXZE9X9nEcBM0UCyIct5NhubDagPiHfESyFjdjzpWOVhD4agls9xU0YMCCbso26661w2CgzXswAItr2qAYkgb96h4yszXsCQQLbVoNdco63opitDsT2YX2rJ1OaKTNl8Nr2PMEEUurXIF7CpYmRWw19xe3cUXdGUelqOMLBNERC8gtdiBf6dT2o/tH7RwN7LzTcPxyDFTFY41DecAmx05G168rwjGN4hwkhyuhsGJ/h5H5fdavRRcL4VicWr8TwSHEjchiokt1ANj+NKpSZdKK9Hhp5+I4TALhMTFNFE5DoGQqCD0NtQasvZLin7Pjoy6GRUbVb7j86L7Y8ex3HeL/7bLJHhsDh5hHDCRkSPkHY+hv2FXg/0z4jwbhR4zieI4OQIY3RMMC4kUsBoxsOfIGnxZHila/hXJBZUlI957Fe0rcfxGJw7YcqkS5o3JuSAbEMPpXsjBnQXJuNiP1rXMf9J/aDCYT2oxfA8TD4WIxUhOHmbTNpmyEHkdSDz0HS/YpoQiFlQFd2XmO4p1lvpLxa8KgQOh3sBqL9etSjHlF1FjpIhGh7jpTThX0F7g3Ft70q2YFiAVtqQdb9/Sm2NRBrwSBcp8BtUbp+VZIpgbPcZCbGw1B5EfjRpUEsZJHlvm1NACbg7CylgN+lx1opmqgWKQG7ra43CAWXvf8ACkJiM+YLZ73ZlOjHqOY3NWC3jJRVINzawuLUniYOaZkYeYKG37jnamQGajmWSIgq4dtA1gFsa1iisSKxsyndhpZhztc7/hQFBc+UsrPptpfcX+dFQeQrKUDEEgAliOW/MUwESRJ5VL4iURPayhV1P6FEjYwojg2IkBzWuQOYHTY60EzFsQfEQ3O2Xa9+VTzgRzq+X3Zz25gHnRAPNmZi8UiRo2oUNWULBcRL4dQXiJXy3kQ3P0rKTv0OcAjchgRTWIspQ5SrZQCevel8KAZlWQWFFxmJMpAGgYA6Vwp8EoWz5pCepvTMymHLmKnMoYWPWkCcrVOOUBvhDevKmTM0M5mBuu9SD3sTrf7KVzG1xoL2tRPFUKFzAtv8qexaE8ZhWgjXGxMfdnUX1t/1erXAcdGLiSPErcqcodD5l7Hr2Py33BERITlcjQ5Ra+Y9DSeGwESyeLllCsdUQjQX2F+Xb7qVqnwrFprpeyLg+IJbHQxzKBZJwSGHrsQe1W/s3w7Gjh2IwTcTf9gleNkWRzIqqmYhV/l1a5t/KPnRYPhmGlx4kxskhVxlUglQzDrsb8rHfSvSxwjCgNgnMQUbX0NBpsrGagWHtlgcPicBgOK8Mmw8PG+EiMxuoKCVEt5bdBqQOlxzrpXD+MpxLARYmI6SoCV6HmPrXJ29oOHZRh+K4ZGHOWIkhh6DUVfcF457Jh0GH4r4ViCI2cA2vtbQ0iyqMvlwusMpxtdPS8Sx0sDXUkj7qc4NxuLiHuZFUNbym96j/unAsRHlaWB1P8w1+tU00fDsNiI24ZFO7FSw8N2Zb6aWyk359NDTrNCXEyf6+S/4etjjIsGNoyxA1+HqO+96FLAVI8um1+pBNvuFUWH41LBjHixiSLmtdZNco5HT/FXZxyuQ0dpFBXMtrW0ANr786tFsnJVxi0ihiuXVh2tp+NLSDyBQtgBoo669aekQvMRfzbDTlSEwH/Fma4Y3BGo7/bVFIRoSlIW6gBR0JrU2IMakhgTpaw2rMVg3SJ5oGvbYMtwT3160qgxLYZWleNlsCAvxW15Hc0ybEDsVaUqZFBUhgQTqSf8AvSmMQySRGy2lykkDQEX5/O1IJJJ4qhUCEaZbg8yB+rDemyEgw0uHllBJTMq5Sdbn9fKmAgLRypbKA2YZibE6msqLYhHCmPFwxqFtZny/Zeso2g0cixrIrh4mJZwBYDT1pGdr6X+HQU27R/s7TYe/u23PKkTJlF7DXU15sn0KBKS7m2vpW9et9bVBWs3k8tjcEcq2zMrAk35g9ayZiZfSiDzKLbj7qXJNr7mpJIVt3FUTBQ9GnvMyiwJplPiIyjQ3uKBg5iInTMoDDZhcHvTEDxsWUctG+VNZkh7CSwtE0Mqg2FjfnepYd8TEvkYtGdGRmuV+fMfq9JmMBgdfWiq5a1j512Nt6DXsaLBYTA4fBwyL4RePMTe+YgVXnwYZxLhTh57HMI3Unar3xrp4gIJHUfjQMX4M0ZdkCPyZVufrSN0iy66ZdcH4zgcdIgEgikt5o3017da9fw/GZJFVWJHLW9cqWBiDmBcN/EyAimIsPiIVzRzNH0CMR9lGNfQ8pNcs7lhZ4pwZXiika1gxC1VT4PFpxLxcKyrBKSW81snYdBvtzrlkPGON4OF/AxZy9DR8N7Z8UQqmMYkH+JTf7KtdEG7OyRuzxrDIMxX4TyHzreJhUQyaFXJDNJa51++uYcN9vJBMDNEzKDtevYcK9ocPxSFoFWQIdidLHT86KdgC4jGKZREY86RsTIb2Ww1t3OmtthVTiMR+04prSeEN/gJkI+wILfP02p2d2SZ5IyHjVPKCm/YjfpvVIuMiw8LKURpS+pzc+pNUTEY2Z1w0QmikeQg3zNuANiPpv0oOKmXEQKJ8S6YkZWMbG5Y2B106k6UvDjIsSZ80ruzIVA7bc6o8TPL4paRgoYnXmaLlw1FljJl8UHxVa6jVrE6aa/Ssqn8Qf/Ie4AFZS7INHlI8Rlw7xjYnalX19a0j5TptWmfrXnbDUaGhuedbzcuX3UIvWi9qyYaGvEVo8ugK7G2podzy35UNHF62TYgna1OmChvDSZh4T6HdTR0couZHvYX21FIK2zKRcUWB/eNmJCkb9KZM1Frh8cHXzXFMrIrLmXUdap4bE5QCA3Tkax/EwzMUYi3xW5elMmzFurFX0N1O1+VEaMuMykI/Uc6rkxTSIpITMbC/I30v2qwkywTCJ2Ba1r6jXpRVjcYu02JhbkV6MPxosfElNlmiZPQ6VLxFRSGYBSelCkiS945NTytvTIAy80Moyq2g+VBkhDm/SgKyqSJI9D0FaAIa6SML/Oi2AbweCBYsDr3q84fiHwB92Tqdrm1+VefjaRfM0wRRu1BkxQE1/FeS2xDWFC6Me5TiYxSNHOzKuQsDsot1I9apZMcuDDFXUyMpAbJcFTz+/wCtVSYhrjKddx2rCLkkqO9NZhhHilsCzMb6X69hUliZHvHLYdhrSeS+UhNT91EAZYlaxTqdAB61k2YOxckkFT61lQWQBRcL9tZRsx47Ma0W0qLPUb155SjZNavWiay4omokDaiI9jqLigVu9qZAoYawOlbRyCPtoWa6g1jEDUGjYKLZMLO+DbEQxGWMHzsu6+opYSM3ll079jW8HxHEYfDyxQuVSQZWA6UsMzc7kbbXp3JCoYw0jRuYn05g9RVlPOMRho2dis8Yyqd8wH41TO5Kox0tpTCYkqgzKrD6EelGL4Efkm3AIdAdSDyoZaTZCG6DmagZI5RCmEQlynvNdz1tRRjQgjjXDqhj1Lje4OhHQ+m9NZjSTup0Ib/2nepyYlh5kCFOtrmo+KsuIMj6liWZQvlOm9hQUX3yrJKgBPx5bj7KNmJftbGTQjL2qIIYlhud7c6hKiK7KLhlJF8pFRRgOdCwjaSXsM1jtTWHSSW2Rrkbnp61XoGYhgLre1786Zwk/h2Nm0INxy/OmTMXCYV3wisk+GZnc5lEnmA623+znQ5YpPDfDzn3Y1BXzAn5fjSkMaTYhjD4zIpDN5dV+mwq+YB8LEY4WZmJuvhkCMb3vqdd6olYjdFAEkGxOvVb1lehixnDjGvuglh/Nv31rKOv+ms5oay2ldN/cvgv9PL/AH3/ADrP3L4L/Ty/33/OuGi5zDWta11D9yuC/wBNJ/ff861+5fBf6eX++/51qMcyseWtYb2rpw9jOCjX9nl/vv8AnWfuZwT+nm/vv+dajHM1vkFSysLE2AAvc10r9zOCf+CX++/50SL2R4KhN4JSCLG87nT60UgNHMVZwtwQSfrUgGPmUE258hXTD7F8C3XDzW/+w/50+vsvwx4AsccgKbgTMMw76686KiCjkznMNvX1rIW1Gu5rpI9jOCA/8E3/AOh/zrTexvBQCVw0pI1Hv5NftoG1OfBwJMy+RgfKV5GiFjmJNvWvafuzwrIC/DcZfMFAE7/XeiYT2a4NOpZcDigCgZC072a4JsLkdt7b06NR4rxCY/JGMwN8wO/YisDAgKYb35a617ZPZvhQRSeHYkEi7ATvb4rdemtaT2e4WwYDh2LsoUkmeSxve9rm9xYX050bF1PCs131DZjuWNzW7EGvcP7NcLSaRDw3ENGpUIyzv5r78+X4VpvZ3hYWW3C8VmS+X/1ElmI+e2/LltWsOp4qG5kBJYDNsDp62puU+FMHAsDY3Fjr8q9ceBcMwzu0XDMU5jW4Imc5jrYC59O1NjgWAWKUxYGbNlfyvKTmK2tb1J++mTNqyi4TM8kv7Sz5pZXEbmwAy5gTe3ofpXoMdxQJDiMvh5o1K+Ew+IX3+lQm4Fw+2U8MlLoP4JjZtidb67/WiY7h2DmTLPw6UoWSNPDmN7FRcnUEAHS+9VWRJCvG2zxmJxaSzu5wyi52QkAfKsr08Xs5wuUMxwmJjIYixmb86yp+QfQ//9k="/>
          <p:cNvSpPr>
            <a:spLocks noChangeAspect="1" noChangeArrowheads="1"/>
          </p:cNvSpPr>
          <p:nvPr/>
        </p:nvSpPr>
        <p:spPr bwMode="auto">
          <a:xfrm>
            <a:off x="63500" y="-482600"/>
            <a:ext cx="1228725" cy="981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http://t3.gstatic.com/images?q=tbn:ANd9GcRKMfVGbcQz-exs2HpPqJsNNLABs4xJW5yQsuYZMrdPqikSa1i6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5621" y="2743200"/>
            <a:ext cx="5138379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Hotel Du </a:t>
            </a:r>
            <a:r>
              <a:rPr lang="en-US" dirty="0" err="1" smtClean="0"/>
              <a:t>Palais</a:t>
            </a:r>
            <a:endParaRPr lang="en-US" dirty="0"/>
          </a:p>
        </p:txBody>
      </p:sp>
      <p:pic>
        <p:nvPicPr>
          <p:cNvPr id="16386" name="Picture 2" descr="http://www.biarritz.co.uk/index.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9486" y="2743200"/>
            <a:ext cx="5094514" cy="41148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This is one of the most famous places to go to</a:t>
            </a:r>
          </a:p>
          <a:p>
            <a:endParaRPr lang="en-US" dirty="0" smtClean="0"/>
          </a:p>
          <a:p>
            <a:r>
              <a:rPr lang="en-US" dirty="0" smtClean="0"/>
              <a:t>This was Napoleon III summer mansion</a:t>
            </a:r>
          </a:p>
          <a:p>
            <a:endParaRPr lang="en-US" dirty="0" smtClean="0"/>
          </a:p>
          <a:p>
            <a:r>
              <a:rPr lang="en-US" dirty="0" smtClean="0"/>
              <a:t>Some of the guest have been Queen Victoria, Frank Sinatra and Ernest Hemingway</a:t>
            </a:r>
          </a:p>
          <a:p>
            <a:endParaRPr lang="en-US" dirty="0" smtClean="0"/>
          </a:p>
          <a:p>
            <a:r>
              <a:rPr lang="en-US" dirty="0" smtClean="0"/>
              <a:t>It over looks one of Biarritz beaches and the Atlantic Ocean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3.gstatic.com/images?q=tbn:ANd9GcRWRUyHrE8mky5PGZ9TEYdLtzr_vNAJf5UKJ-1SdrgN5pmdRQS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9574" y="2895600"/>
            <a:ext cx="5954426" cy="3962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73 meters above the sea</a:t>
            </a:r>
          </a:p>
          <a:p>
            <a:endParaRPr lang="en-US" dirty="0" smtClean="0"/>
          </a:p>
          <a:p>
            <a:r>
              <a:rPr lang="en-US" dirty="0" smtClean="0"/>
              <a:t>Dates back to 1831</a:t>
            </a:r>
          </a:p>
          <a:p>
            <a:endParaRPr lang="en-US" dirty="0" smtClean="0"/>
          </a:p>
          <a:p>
            <a:r>
              <a:rPr lang="en-US" dirty="0" smtClean="0"/>
              <a:t>Has 248 steps</a:t>
            </a:r>
          </a:p>
          <a:p>
            <a:endParaRPr lang="en-US" dirty="0" smtClean="0"/>
          </a:p>
          <a:p>
            <a:r>
              <a:rPr lang="en-US" dirty="0" smtClean="0"/>
              <a:t>When you get to the top, you get a great view of the ocean.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 Martin’s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8725" y="2912153"/>
            <a:ext cx="4105275" cy="394584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smtClean="0"/>
              <a:t>medieval </a:t>
            </a:r>
            <a:r>
              <a:rPr lang="en-US" dirty="0" smtClean="0"/>
              <a:t>church was built in the 12th century, and </a:t>
            </a:r>
            <a:r>
              <a:rPr lang="en-US" dirty="0" smtClean="0"/>
              <a:t>it is huge. </a:t>
            </a:r>
            <a:r>
              <a:rPr lang="en-US" dirty="0" smtClean="0"/>
              <a:t>This is a beautiful place to explore and take in some of Biarritz’s </a:t>
            </a:r>
            <a:r>
              <a:rPr lang="en-US" dirty="0" smtClean="0"/>
              <a:t>history</a:t>
            </a:r>
          </a:p>
          <a:p>
            <a:endParaRPr lang="en-US" dirty="0" smtClean="0"/>
          </a:p>
          <a:p>
            <a:r>
              <a:rPr lang="en-US" dirty="0" smtClean="0"/>
              <a:t>You can explore some of Biarritz here.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www.biarritz.co.uk/history.htm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flights.easyjet.com/en/france/biarritz/tourist-attractions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vivien-young.suite101.com/beautiful-biarritz-endless-sunshine-in-pays-basque-a276841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191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Biairitz</vt:lpstr>
      <vt:lpstr>Map of Biarritz</vt:lpstr>
      <vt:lpstr>History of Biarritz</vt:lpstr>
      <vt:lpstr>What you can do</vt:lpstr>
      <vt:lpstr>Hotel Du Palais</vt:lpstr>
      <vt:lpstr>Light House</vt:lpstr>
      <vt:lpstr>Slide 7</vt:lpstr>
      <vt:lpstr>Work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Biairitz</dc:title>
  <dc:creator>Administrator</dc:creator>
  <cp:lastModifiedBy>Administrator</cp:lastModifiedBy>
  <cp:revision>11</cp:revision>
  <dcterms:created xsi:type="dcterms:W3CDTF">2012-03-22T14:38:15Z</dcterms:created>
  <dcterms:modified xsi:type="dcterms:W3CDTF">2012-03-26T15:06:49Z</dcterms:modified>
</cp:coreProperties>
</file>